
<file path=[Content_Types].xml><?xml version="1.0" encoding="utf-8"?>
<Types xmlns="http://schemas.openxmlformats.org/package/2006/content-types">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30"/>
  </p:notesMasterIdLst>
  <p:sldIdLst>
    <p:sldId id="256" r:id="rId2"/>
    <p:sldId id="286" r:id="rId3"/>
    <p:sldId id="263" r:id="rId4"/>
    <p:sldId id="257" r:id="rId5"/>
    <p:sldId id="259" r:id="rId6"/>
    <p:sldId id="260" r:id="rId7"/>
    <p:sldId id="264" r:id="rId8"/>
    <p:sldId id="265" r:id="rId9"/>
    <p:sldId id="266" r:id="rId10"/>
    <p:sldId id="267" r:id="rId11"/>
    <p:sldId id="268" r:id="rId12"/>
    <p:sldId id="269" r:id="rId13"/>
    <p:sldId id="270" r:id="rId14"/>
    <p:sldId id="271" r:id="rId15"/>
    <p:sldId id="273" r:id="rId16"/>
    <p:sldId id="272" r:id="rId17"/>
    <p:sldId id="274" r:id="rId18"/>
    <p:sldId id="275" r:id="rId19"/>
    <p:sldId id="276" r:id="rId20"/>
    <p:sldId id="277" r:id="rId21"/>
    <p:sldId id="278" r:id="rId22"/>
    <p:sldId id="279" r:id="rId23"/>
    <p:sldId id="280" r:id="rId24"/>
    <p:sldId id="281" r:id="rId25"/>
    <p:sldId id="282" r:id="rId26"/>
    <p:sldId id="283" r:id="rId27"/>
    <p:sldId id="284" r:id="rId28"/>
    <p:sldId id="285" r:id="rId29"/>
  </p:sldIdLst>
  <p:sldSz cx="12192000" cy="6858000"/>
  <p:notesSz cx="6858000" cy="9144000"/>
  <p:defaultTex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521415D9-36F7-43E2-AB2F-B90AF26B5E84}">
      <p14:sectionLst xmlns:p14="http://schemas.microsoft.com/office/powerpoint/2010/main">
        <p14:section name="默认节" id="{C5E27E19-8ADA-4B82-92A5-ED8FD0EF1238}">
          <p14:sldIdLst>
            <p14:sldId id="256"/>
            <p14:sldId id="286"/>
            <p14:sldId id="263"/>
            <p14:sldId id="257"/>
            <p14:sldId id="259"/>
            <p14:sldId id="260"/>
            <p14:sldId id="264"/>
            <p14:sldId id="265"/>
            <p14:sldId id="266"/>
            <p14:sldId id="267"/>
            <p14:sldId id="268"/>
            <p14:sldId id="269"/>
            <p14:sldId id="270"/>
            <p14:sldId id="271"/>
            <p14:sldId id="273"/>
            <p14:sldId id="272"/>
            <p14:sldId id="274"/>
            <p14:sldId id="275"/>
            <p14:sldId id="276"/>
            <p14:sldId id="277"/>
            <p14:sldId id="278"/>
            <p14:sldId id="279"/>
            <p14:sldId id="280"/>
            <p14:sldId id="281"/>
            <p14:sldId id="282"/>
            <p14:sldId id="283"/>
            <p14:sldId id="284"/>
            <p14:sldId id="285"/>
          </p14:sldIdLst>
        </p14:section>
      </p14:sectionLst>
    </p:ex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4995" autoAdjust="0"/>
    <p:restoredTop sz="85272" autoAdjust="0"/>
  </p:normalViewPr>
  <p:slideViewPr>
    <p:cSldViewPr snapToGrid="0">
      <p:cViewPr varScale="1">
        <p:scale>
          <a:sx n="83" d="100"/>
          <a:sy n="83" d="100"/>
        </p:scale>
        <p:origin x="77" y="158"/>
      </p:cViewPr>
      <p:guideLst/>
    </p:cSldViewPr>
  </p:slideViewPr>
  <p:notesTextViewPr>
    <p:cViewPr>
      <p:scale>
        <a:sx n="1" d="1"/>
        <a:sy n="1" d="1"/>
      </p:scale>
      <p:origin x="0" y="0"/>
    </p:cViewPr>
  </p:notesTextViewPr>
  <p:sorterViewPr>
    <p:cViewPr>
      <p:scale>
        <a:sx n="100" d="100"/>
        <a:sy n="100" d="100"/>
      </p:scale>
      <p:origin x="0" y="0"/>
    </p:cViewPr>
  </p:sorter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tableStyles" Target="tableStyle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theme" Target="theme/theme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viewProps" Target="view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notesMaster" Target="notesMasters/notesMaster1.xml"/><Relationship Id="rId8" Type="http://schemas.openxmlformats.org/officeDocument/2006/relationships/slide" Target="slides/slide7.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页眉占位符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zh-CN" altLang="en-US"/>
          </a:p>
        </p:txBody>
      </p:sp>
      <p:sp>
        <p:nvSpPr>
          <p:cNvPr id="3" name="日期占位符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B1F42369-1729-4C53-BA81-5E4320166925}" type="datetimeFigureOut">
              <a:rPr lang="zh-CN" altLang="en-US" smtClean="0"/>
              <a:t>2019/10/26</a:t>
            </a:fld>
            <a:endParaRPr lang="zh-CN" altLang="en-US"/>
          </a:p>
        </p:txBody>
      </p:sp>
      <p:sp>
        <p:nvSpPr>
          <p:cNvPr id="4" name="幻灯片图像占位符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zh-CN" altLang="en-US"/>
          </a:p>
        </p:txBody>
      </p:sp>
      <p:sp>
        <p:nvSpPr>
          <p:cNvPr id="5" name="备注占位符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zh-CN" altLang="en-US"/>
              <a:t>单击此处编辑母版文本样式</a:t>
            </a:r>
          </a:p>
          <a:p>
            <a:pPr lvl="1"/>
            <a:r>
              <a:rPr lang="zh-CN" altLang="en-US"/>
              <a:t>二级</a:t>
            </a:r>
          </a:p>
          <a:p>
            <a:pPr lvl="2"/>
            <a:r>
              <a:rPr lang="zh-CN" altLang="en-US"/>
              <a:t>三级</a:t>
            </a:r>
          </a:p>
          <a:p>
            <a:pPr lvl="3"/>
            <a:r>
              <a:rPr lang="zh-CN" altLang="en-US"/>
              <a:t>四级</a:t>
            </a:r>
          </a:p>
          <a:p>
            <a:pPr lvl="4"/>
            <a:r>
              <a:rPr lang="zh-CN" altLang="en-US"/>
              <a:t>五级</a:t>
            </a:r>
          </a:p>
        </p:txBody>
      </p:sp>
      <p:sp>
        <p:nvSpPr>
          <p:cNvPr id="6" name="页脚占位符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zh-CN" altLang="en-US"/>
          </a:p>
        </p:txBody>
      </p:sp>
      <p:sp>
        <p:nvSpPr>
          <p:cNvPr id="7" name="灯片编号占位符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B83CA244-CAA1-4959-945C-6B4FBDEAC4DF}" type="slidenum">
              <a:rPr lang="zh-CN" altLang="en-US" smtClean="0"/>
              <a:t>‹#›</a:t>
            </a:fld>
            <a:endParaRPr lang="zh-CN" altLang="en-US"/>
          </a:p>
        </p:txBody>
      </p:sp>
    </p:spTree>
    <p:extLst>
      <p:ext uri="{BB962C8B-B14F-4D97-AF65-F5344CB8AC3E}">
        <p14:creationId xmlns:p14="http://schemas.microsoft.com/office/powerpoint/2010/main" val="1454293042"/>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r>
              <a:rPr lang="en-US" altLang="zh-CN" dirty="0"/>
              <a:t>Figure 2.1 CPU and main memory connected via a bus </a:t>
            </a:r>
          </a:p>
          <a:p>
            <a:r>
              <a:rPr lang="en-US" altLang="zh-CN" dirty="0"/>
              <a:t>Figure 2.2 Adding values stored in memory</a:t>
            </a:r>
            <a:endParaRPr lang="zh-CN" altLang="en-US" dirty="0"/>
          </a:p>
        </p:txBody>
      </p:sp>
      <p:sp>
        <p:nvSpPr>
          <p:cNvPr id="4" name="灯片编号占位符 3"/>
          <p:cNvSpPr>
            <a:spLocks noGrp="1"/>
          </p:cNvSpPr>
          <p:nvPr>
            <p:ph type="sldNum" sz="quarter" idx="5"/>
          </p:nvPr>
        </p:nvSpPr>
        <p:spPr/>
        <p:txBody>
          <a:bodyPr/>
          <a:lstStyle/>
          <a:p>
            <a:fld id="{B83CA244-CAA1-4959-945C-6B4FBDEAC4DF}" type="slidenum">
              <a:rPr lang="zh-CN" altLang="en-US" smtClean="0"/>
              <a:t>5</a:t>
            </a:fld>
            <a:endParaRPr lang="zh-CN" altLang="en-US"/>
          </a:p>
        </p:txBody>
      </p:sp>
    </p:spTree>
    <p:extLst>
      <p:ext uri="{BB962C8B-B14F-4D97-AF65-F5344CB8AC3E}">
        <p14:creationId xmlns:p14="http://schemas.microsoft.com/office/powerpoint/2010/main" val="1633480755"/>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r>
              <a:rPr lang="zh-CN" altLang="en-US" sz="1200" b="0" i="0" kern="1200" dirty="0">
                <a:solidFill>
                  <a:schemeClr val="tx1"/>
                </a:solidFill>
                <a:effectLst/>
                <a:latin typeface="+mn-lt"/>
                <a:ea typeface="+mn-ea"/>
                <a:cs typeface="+mn-cs"/>
              </a:rPr>
              <a:t>缓存之所以有效，主要是因为程序运行时对内存的访问呈现局部性（</a:t>
            </a:r>
            <a:r>
              <a:rPr lang="en-US" altLang="zh-CN" sz="1200" b="0" i="0" kern="1200" dirty="0">
                <a:solidFill>
                  <a:schemeClr val="tx1"/>
                </a:solidFill>
                <a:effectLst/>
                <a:latin typeface="+mn-lt"/>
                <a:ea typeface="+mn-ea"/>
                <a:cs typeface="+mn-cs"/>
              </a:rPr>
              <a:t>Locality</a:t>
            </a:r>
            <a:r>
              <a:rPr lang="zh-CN" altLang="en-US" sz="1200" b="0" i="0" kern="1200" dirty="0">
                <a:solidFill>
                  <a:schemeClr val="tx1"/>
                </a:solidFill>
                <a:effectLst/>
                <a:latin typeface="+mn-lt"/>
                <a:ea typeface="+mn-ea"/>
                <a:cs typeface="+mn-cs"/>
              </a:rPr>
              <a:t>）特征。这种局部性既包括空间局部性（</a:t>
            </a:r>
            <a:r>
              <a:rPr lang="en-US" altLang="zh-CN" sz="1200" b="0" i="0" kern="1200" dirty="0">
                <a:solidFill>
                  <a:schemeClr val="tx1"/>
                </a:solidFill>
                <a:effectLst/>
                <a:latin typeface="+mn-lt"/>
                <a:ea typeface="+mn-ea"/>
                <a:cs typeface="+mn-cs"/>
              </a:rPr>
              <a:t>Spatial Locality</a:t>
            </a:r>
            <a:r>
              <a:rPr lang="zh-CN" altLang="en-US" sz="1200" b="0" i="0" kern="1200" dirty="0">
                <a:solidFill>
                  <a:schemeClr val="tx1"/>
                </a:solidFill>
                <a:effectLst/>
                <a:latin typeface="+mn-lt"/>
                <a:ea typeface="+mn-ea"/>
                <a:cs typeface="+mn-cs"/>
              </a:rPr>
              <a:t>），也包括时间局部性（</a:t>
            </a:r>
            <a:r>
              <a:rPr lang="en-US" altLang="zh-CN" sz="1200" b="0" i="0" kern="1200" dirty="0">
                <a:solidFill>
                  <a:schemeClr val="tx1"/>
                </a:solidFill>
                <a:effectLst/>
                <a:latin typeface="+mn-lt"/>
                <a:ea typeface="+mn-ea"/>
                <a:cs typeface="+mn-cs"/>
              </a:rPr>
              <a:t>Temporal Locality</a:t>
            </a:r>
            <a:r>
              <a:rPr lang="zh-CN" altLang="en-US" sz="1200" b="0" i="0" kern="1200" dirty="0">
                <a:solidFill>
                  <a:schemeClr val="tx1"/>
                </a:solidFill>
                <a:effectLst/>
                <a:latin typeface="+mn-lt"/>
                <a:ea typeface="+mn-ea"/>
                <a:cs typeface="+mn-cs"/>
              </a:rPr>
              <a:t>）。有效利用这种局部性，缓存可以达到极高的命中率。</a:t>
            </a:r>
          </a:p>
          <a:p>
            <a:br>
              <a:rPr lang="zh-CN" altLang="en-US" dirty="0"/>
            </a:br>
            <a:endParaRPr lang="zh-CN" altLang="en-US" dirty="0"/>
          </a:p>
        </p:txBody>
      </p:sp>
      <p:sp>
        <p:nvSpPr>
          <p:cNvPr id="4" name="灯片编号占位符 3"/>
          <p:cNvSpPr>
            <a:spLocks noGrp="1"/>
          </p:cNvSpPr>
          <p:nvPr>
            <p:ph type="sldNum" sz="quarter" idx="5"/>
          </p:nvPr>
        </p:nvSpPr>
        <p:spPr/>
        <p:txBody>
          <a:bodyPr/>
          <a:lstStyle/>
          <a:p>
            <a:fld id="{B83CA244-CAA1-4959-945C-6B4FBDEAC4DF}" type="slidenum">
              <a:rPr lang="zh-CN" altLang="en-US" smtClean="0"/>
              <a:t>6</a:t>
            </a:fld>
            <a:endParaRPr lang="zh-CN" altLang="en-US"/>
          </a:p>
        </p:txBody>
      </p:sp>
    </p:spTree>
    <p:extLst>
      <p:ext uri="{BB962C8B-B14F-4D97-AF65-F5344CB8AC3E}">
        <p14:creationId xmlns:p14="http://schemas.microsoft.com/office/powerpoint/2010/main" val="409602984"/>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dirty="0"/>
          </a:p>
        </p:txBody>
      </p:sp>
      <p:sp>
        <p:nvSpPr>
          <p:cNvPr id="4" name="灯片编号占位符 3"/>
          <p:cNvSpPr>
            <a:spLocks noGrp="1"/>
          </p:cNvSpPr>
          <p:nvPr>
            <p:ph type="sldNum" sz="quarter" idx="5"/>
          </p:nvPr>
        </p:nvSpPr>
        <p:spPr/>
        <p:txBody>
          <a:bodyPr/>
          <a:lstStyle/>
          <a:p>
            <a:fld id="{B83CA244-CAA1-4959-945C-6B4FBDEAC4DF}" type="slidenum">
              <a:rPr lang="zh-CN" altLang="en-US" smtClean="0"/>
              <a:t>7</a:t>
            </a:fld>
            <a:endParaRPr lang="zh-CN" altLang="en-US"/>
          </a:p>
        </p:txBody>
      </p:sp>
    </p:spTree>
    <p:extLst>
      <p:ext uri="{BB962C8B-B14F-4D97-AF65-F5344CB8AC3E}">
        <p14:creationId xmlns:p14="http://schemas.microsoft.com/office/powerpoint/2010/main" val="205458365"/>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dirty="0"/>
          </a:p>
        </p:txBody>
      </p:sp>
      <p:sp>
        <p:nvSpPr>
          <p:cNvPr id="4" name="灯片编号占位符 3"/>
          <p:cNvSpPr>
            <a:spLocks noGrp="1"/>
          </p:cNvSpPr>
          <p:nvPr>
            <p:ph type="sldNum" sz="quarter" idx="5"/>
          </p:nvPr>
        </p:nvSpPr>
        <p:spPr/>
        <p:txBody>
          <a:bodyPr/>
          <a:lstStyle/>
          <a:p>
            <a:fld id="{B83CA244-CAA1-4959-945C-6B4FBDEAC4DF}" type="slidenum">
              <a:rPr lang="zh-CN" altLang="en-US" smtClean="0"/>
              <a:t>11</a:t>
            </a:fld>
            <a:endParaRPr lang="zh-CN" altLang="en-US"/>
          </a:p>
        </p:txBody>
      </p:sp>
    </p:spTree>
    <p:extLst>
      <p:ext uri="{BB962C8B-B14F-4D97-AF65-F5344CB8AC3E}">
        <p14:creationId xmlns:p14="http://schemas.microsoft.com/office/powerpoint/2010/main" val="1354173220"/>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r>
              <a:rPr lang="en-US" altLang="zh-CN" dirty="0"/>
              <a:t>Since these instructions handle the input/output (I/O) activities of the machine, they are called I/O instructions and are sometimes considered as a category in their own right.</a:t>
            </a:r>
          </a:p>
          <a:p>
            <a:r>
              <a:rPr lang="en-US" altLang="zh-CN" dirty="0"/>
              <a:t>1. Why might the term move be considered an incorrect name for the operation of moving data from one location in a machine to another? </a:t>
            </a:r>
            <a:endParaRPr lang="zh-CN" altLang="en-US" dirty="0"/>
          </a:p>
        </p:txBody>
      </p:sp>
      <p:sp>
        <p:nvSpPr>
          <p:cNvPr id="4" name="灯片编号占位符 3"/>
          <p:cNvSpPr>
            <a:spLocks noGrp="1"/>
          </p:cNvSpPr>
          <p:nvPr>
            <p:ph type="sldNum" sz="quarter" idx="5"/>
          </p:nvPr>
        </p:nvSpPr>
        <p:spPr/>
        <p:txBody>
          <a:bodyPr/>
          <a:lstStyle/>
          <a:p>
            <a:fld id="{B83CA244-CAA1-4959-945C-6B4FBDEAC4DF}" type="slidenum">
              <a:rPr lang="zh-CN" altLang="en-US" smtClean="0"/>
              <a:t>12</a:t>
            </a:fld>
            <a:endParaRPr lang="zh-CN" altLang="en-US"/>
          </a:p>
        </p:txBody>
      </p:sp>
    </p:spTree>
    <p:extLst>
      <p:ext uri="{BB962C8B-B14F-4D97-AF65-F5344CB8AC3E}">
        <p14:creationId xmlns:p14="http://schemas.microsoft.com/office/powerpoint/2010/main" val="1951844482"/>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dirty="0"/>
          </a:p>
        </p:txBody>
      </p:sp>
      <p:sp>
        <p:nvSpPr>
          <p:cNvPr id="4" name="灯片编号占位符 3"/>
          <p:cNvSpPr>
            <a:spLocks noGrp="1"/>
          </p:cNvSpPr>
          <p:nvPr>
            <p:ph type="sldNum" sz="quarter" idx="5"/>
          </p:nvPr>
        </p:nvSpPr>
        <p:spPr/>
        <p:txBody>
          <a:bodyPr/>
          <a:lstStyle/>
          <a:p>
            <a:fld id="{B83CA244-CAA1-4959-945C-6B4FBDEAC4DF}" type="slidenum">
              <a:rPr lang="zh-CN" altLang="en-US" smtClean="0"/>
              <a:t>13</a:t>
            </a:fld>
            <a:endParaRPr lang="zh-CN" altLang="en-US"/>
          </a:p>
        </p:txBody>
      </p:sp>
    </p:spTree>
    <p:extLst>
      <p:ext uri="{BB962C8B-B14F-4D97-AF65-F5344CB8AC3E}">
        <p14:creationId xmlns:p14="http://schemas.microsoft.com/office/powerpoint/2010/main" val="2774162980"/>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r>
              <a:rPr lang="en-US" altLang="zh-CN" dirty="0"/>
              <a:t>Figure 2.3 Dividing values stored in memory </a:t>
            </a:r>
            <a:endParaRPr lang="zh-CN" altLang="en-US" dirty="0"/>
          </a:p>
        </p:txBody>
      </p:sp>
      <p:sp>
        <p:nvSpPr>
          <p:cNvPr id="4" name="灯片编号占位符 3"/>
          <p:cNvSpPr>
            <a:spLocks noGrp="1"/>
          </p:cNvSpPr>
          <p:nvPr>
            <p:ph type="sldNum" sz="quarter" idx="5"/>
          </p:nvPr>
        </p:nvSpPr>
        <p:spPr/>
        <p:txBody>
          <a:bodyPr/>
          <a:lstStyle/>
          <a:p>
            <a:fld id="{B83CA244-CAA1-4959-945C-6B4FBDEAC4DF}" type="slidenum">
              <a:rPr lang="zh-CN" altLang="en-US" smtClean="0"/>
              <a:t>14</a:t>
            </a:fld>
            <a:endParaRPr lang="zh-CN" altLang="en-US"/>
          </a:p>
        </p:txBody>
      </p:sp>
    </p:spTree>
    <p:extLst>
      <p:ext uri="{BB962C8B-B14F-4D97-AF65-F5344CB8AC3E}">
        <p14:creationId xmlns:p14="http://schemas.microsoft.com/office/powerpoint/2010/main" val="2248288204"/>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r>
              <a:rPr lang="en-US" altLang="zh-CN" dirty="0"/>
              <a:t>To simplify explanations in the text, the machine language used for examples in this chapter (and described in Appendix C) uses a fixed size (two bytes) for all instructions. Thus, to fetch an instruction, the CPU always retrieves the contents of two consecutive memory cells and increments its program counter by two. This consistency streamlines the task of fetching instructions and is characteristic of RISC machines. CISC machines, however, have machine languages whose instructions vary in length. Today’s Intel processors, for example, have instructions that range from single-byte instructions to multiple-byte instructions whose length depends on the exact use of the instruction. CPUs with such machine languages determine the length of the incoming instruction by the instruction’s op-code. That is, the CPU first fetches the op-code of the instruction and then, based on the bit pattern received, knows how many more bytes to fetch from memory to obtain the rest of the instruction.</a:t>
            </a:r>
            <a:endParaRPr lang="zh-CN" altLang="en-US" dirty="0"/>
          </a:p>
        </p:txBody>
      </p:sp>
      <p:sp>
        <p:nvSpPr>
          <p:cNvPr id="4" name="灯片编号占位符 3"/>
          <p:cNvSpPr>
            <a:spLocks noGrp="1"/>
          </p:cNvSpPr>
          <p:nvPr>
            <p:ph type="sldNum" sz="quarter" idx="5"/>
          </p:nvPr>
        </p:nvSpPr>
        <p:spPr/>
        <p:txBody>
          <a:bodyPr/>
          <a:lstStyle/>
          <a:p>
            <a:fld id="{B83CA244-CAA1-4959-945C-6B4FBDEAC4DF}" type="slidenum">
              <a:rPr lang="zh-CN" altLang="en-US" smtClean="0"/>
              <a:t>15</a:t>
            </a:fld>
            <a:endParaRPr lang="zh-CN" altLang="en-US"/>
          </a:p>
        </p:txBody>
      </p:sp>
    </p:spTree>
    <p:extLst>
      <p:ext uri="{BB962C8B-B14F-4D97-AF65-F5344CB8AC3E}">
        <p14:creationId xmlns:p14="http://schemas.microsoft.com/office/powerpoint/2010/main" val="2296862753"/>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r>
              <a:rPr lang="en-US" altLang="zh-CN" dirty="0"/>
              <a:t>Figure 2.5 The composition of an instruction for the machine in Appendix C </a:t>
            </a:r>
          </a:p>
          <a:p>
            <a:r>
              <a:rPr lang="en-US" altLang="zh-CN" dirty="0"/>
              <a:t>Figure 2.6 Decoding the instruction 35A7 </a:t>
            </a:r>
          </a:p>
          <a:p>
            <a:r>
              <a:rPr lang="en-US" altLang="zh-CN" dirty="0"/>
              <a:t>Figure 2.7 An encoded version of the instructions in Figure 2.2 </a:t>
            </a:r>
            <a:endParaRPr lang="zh-CN" altLang="en-US" dirty="0"/>
          </a:p>
        </p:txBody>
      </p:sp>
      <p:sp>
        <p:nvSpPr>
          <p:cNvPr id="4" name="灯片编号占位符 3"/>
          <p:cNvSpPr>
            <a:spLocks noGrp="1"/>
          </p:cNvSpPr>
          <p:nvPr>
            <p:ph type="sldNum" sz="quarter" idx="5"/>
          </p:nvPr>
        </p:nvSpPr>
        <p:spPr/>
        <p:txBody>
          <a:bodyPr/>
          <a:lstStyle/>
          <a:p>
            <a:fld id="{B83CA244-CAA1-4959-945C-6B4FBDEAC4DF}" type="slidenum">
              <a:rPr lang="zh-CN" altLang="en-US" smtClean="0"/>
              <a:t>16</a:t>
            </a:fld>
            <a:endParaRPr lang="zh-CN" altLang="en-US"/>
          </a:p>
        </p:txBody>
      </p:sp>
    </p:spTree>
    <p:extLst>
      <p:ext uri="{BB962C8B-B14F-4D97-AF65-F5344CB8AC3E}">
        <p14:creationId xmlns:p14="http://schemas.microsoft.com/office/powerpoint/2010/main" val="1077016680"/>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r>
              <a:rPr lang="en-US" altLang="zh-CN" dirty="0"/>
              <a:t>Figure 2.8 The machine cycle </a:t>
            </a:r>
          </a:p>
          <a:p>
            <a:r>
              <a:rPr lang="en-US" altLang="zh-CN" dirty="0"/>
              <a:t>Figure 2.9 Decoding the instruction B258 </a:t>
            </a:r>
            <a:endParaRPr lang="zh-CN" altLang="en-US" dirty="0"/>
          </a:p>
        </p:txBody>
      </p:sp>
      <p:sp>
        <p:nvSpPr>
          <p:cNvPr id="4" name="灯片编号占位符 3"/>
          <p:cNvSpPr>
            <a:spLocks noGrp="1"/>
          </p:cNvSpPr>
          <p:nvPr>
            <p:ph type="sldNum" sz="quarter" idx="5"/>
          </p:nvPr>
        </p:nvSpPr>
        <p:spPr/>
        <p:txBody>
          <a:bodyPr/>
          <a:lstStyle/>
          <a:p>
            <a:fld id="{B83CA244-CAA1-4959-945C-6B4FBDEAC4DF}" type="slidenum">
              <a:rPr lang="zh-CN" altLang="en-US" smtClean="0"/>
              <a:t>20</a:t>
            </a:fld>
            <a:endParaRPr lang="zh-CN" altLang="en-US"/>
          </a:p>
        </p:txBody>
      </p:sp>
    </p:spTree>
    <p:extLst>
      <p:ext uri="{BB962C8B-B14F-4D97-AF65-F5344CB8AC3E}">
        <p14:creationId xmlns:p14="http://schemas.microsoft.com/office/powerpoint/2010/main" val="3330162503"/>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r>
              <a:rPr lang="en-US" altLang="zh-CN" dirty="0"/>
              <a:t>Figure 2.8 The machine cycle </a:t>
            </a:r>
          </a:p>
          <a:p>
            <a:r>
              <a:rPr lang="en-US" altLang="zh-CN" dirty="0"/>
              <a:t>Figure 2.9 Decoding the instruction B258 </a:t>
            </a:r>
            <a:endParaRPr lang="zh-CN" altLang="en-US" dirty="0"/>
          </a:p>
        </p:txBody>
      </p:sp>
      <p:sp>
        <p:nvSpPr>
          <p:cNvPr id="4" name="灯片编号占位符 3"/>
          <p:cNvSpPr>
            <a:spLocks noGrp="1"/>
          </p:cNvSpPr>
          <p:nvPr>
            <p:ph type="sldNum" sz="quarter" idx="5"/>
          </p:nvPr>
        </p:nvSpPr>
        <p:spPr/>
        <p:txBody>
          <a:bodyPr/>
          <a:lstStyle/>
          <a:p>
            <a:fld id="{B83CA244-CAA1-4959-945C-6B4FBDEAC4DF}" type="slidenum">
              <a:rPr lang="zh-CN" altLang="en-US" smtClean="0"/>
              <a:t>21</a:t>
            </a:fld>
            <a:endParaRPr lang="zh-CN" altLang="en-US"/>
          </a:p>
        </p:txBody>
      </p:sp>
    </p:spTree>
    <p:extLst>
      <p:ext uri="{BB962C8B-B14F-4D97-AF65-F5344CB8AC3E}">
        <p14:creationId xmlns:p14="http://schemas.microsoft.com/office/powerpoint/2010/main" val="2589432795"/>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r>
              <a:rPr lang="en-US" altLang="zh-CN" dirty="0"/>
              <a:t>Figure 2.10 The program from Figure 2.7 stored in main memory ready for execution </a:t>
            </a:r>
          </a:p>
          <a:p>
            <a:r>
              <a:rPr lang="en-US" altLang="zh-CN" dirty="0"/>
              <a:t>Figure 2.11 Performing the fetch step of the machine cycle </a:t>
            </a:r>
            <a:endParaRPr lang="zh-CN" altLang="en-US" dirty="0"/>
          </a:p>
        </p:txBody>
      </p:sp>
      <p:sp>
        <p:nvSpPr>
          <p:cNvPr id="4" name="灯片编号占位符 3"/>
          <p:cNvSpPr>
            <a:spLocks noGrp="1"/>
          </p:cNvSpPr>
          <p:nvPr>
            <p:ph type="sldNum" sz="quarter" idx="5"/>
          </p:nvPr>
        </p:nvSpPr>
        <p:spPr/>
        <p:txBody>
          <a:bodyPr/>
          <a:lstStyle/>
          <a:p>
            <a:fld id="{B83CA244-CAA1-4959-945C-6B4FBDEAC4DF}" type="slidenum">
              <a:rPr lang="zh-CN" altLang="en-US" smtClean="0"/>
              <a:t>22</a:t>
            </a:fld>
            <a:endParaRPr lang="zh-CN" altLang="en-US"/>
          </a:p>
        </p:txBody>
      </p:sp>
    </p:spTree>
    <p:extLst>
      <p:ext uri="{BB962C8B-B14F-4D97-AF65-F5344CB8AC3E}">
        <p14:creationId xmlns:p14="http://schemas.microsoft.com/office/powerpoint/2010/main" val="2456334194"/>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dirty="0"/>
          </a:p>
        </p:txBody>
      </p:sp>
      <p:sp>
        <p:nvSpPr>
          <p:cNvPr id="4" name="灯片编号占位符 3"/>
          <p:cNvSpPr>
            <a:spLocks noGrp="1"/>
          </p:cNvSpPr>
          <p:nvPr>
            <p:ph type="sldNum" sz="quarter" idx="5"/>
          </p:nvPr>
        </p:nvSpPr>
        <p:spPr/>
        <p:txBody>
          <a:bodyPr/>
          <a:lstStyle/>
          <a:p>
            <a:fld id="{B83CA244-CAA1-4959-945C-6B4FBDEAC4DF}" type="slidenum">
              <a:rPr lang="zh-CN" altLang="en-US" smtClean="0"/>
              <a:t>23</a:t>
            </a:fld>
            <a:endParaRPr lang="zh-CN" altLang="en-US"/>
          </a:p>
        </p:txBody>
      </p:sp>
    </p:spTree>
    <p:extLst>
      <p:ext uri="{BB962C8B-B14F-4D97-AF65-F5344CB8AC3E}">
        <p14:creationId xmlns:p14="http://schemas.microsoft.com/office/powerpoint/2010/main" val="899050574"/>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dirty="0"/>
          </a:p>
        </p:txBody>
      </p:sp>
      <p:sp>
        <p:nvSpPr>
          <p:cNvPr id="4" name="灯片编号占位符 3"/>
          <p:cNvSpPr>
            <a:spLocks noGrp="1"/>
          </p:cNvSpPr>
          <p:nvPr>
            <p:ph type="sldNum" sz="quarter" idx="5"/>
          </p:nvPr>
        </p:nvSpPr>
        <p:spPr/>
        <p:txBody>
          <a:bodyPr/>
          <a:lstStyle/>
          <a:p>
            <a:fld id="{B83CA244-CAA1-4959-945C-6B4FBDEAC4DF}" type="slidenum">
              <a:rPr lang="zh-CN" altLang="en-US" smtClean="0"/>
              <a:t>24</a:t>
            </a:fld>
            <a:endParaRPr lang="zh-CN" altLang="en-US"/>
          </a:p>
        </p:txBody>
      </p:sp>
    </p:spTree>
    <p:extLst>
      <p:ext uri="{BB962C8B-B14F-4D97-AF65-F5344CB8AC3E}">
        <p14:creationId xmlns:p14="http://schemas.microsoft.com/office/powerpoint/2010/main" val="974938915"/>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r>
              <a:rPr lang="zh-CN" altLang="en-US" dirty="0"/>
              <a:t>按位运算</a:t>
            </a:r>
            <a:endParaRPr lang="en-US" altLang="zh-CN" dirty="0"/>
          </a:p>
          <a:p>
            <a:r>
              <a:rPr lang="zh-CN" altLang="en-US" dirty="0"/>
              <a:t>屏蔽 掩码</a:t>
            </a:r>
            <a:endParaRPr lang="en-US" altLang="zh-CN" dirty="0"/>
          </a:p>
          <a:p>
            <a:r>
              <a:rPr lang="zh-CN" altLang="en-US" dirty="0"/>
              <a:t>位映射</a:t>
            </a:r>
          </a:p>
        </p:txBody>
      </p:sp>
      <p:sp>
        <p:nvSpPr>
          <p:cNvPr id="4" name="灯片编号占位符 3"/>
          <p:cNvSpPr>
            <a:spLocks noGrp="1"/>
          </p:cNvSpPr>
          <p:nvPr>
            <p:ph type="sldNum" sz="quarter" idx="5"/>
          </p:nvPr>
        </p:nvSpPr>
        <p:spPr/>
        <p:txBody>
          <a:bodyPr/>
          <a:lstStyle/>
          <a:p>
            <a:fld id="{B83CA244-CAA1-4959-945C-6B4FBDEAC4DF}" type="slidenum">
              <a:rPr lang="zh-CN" altLang="en-US" smtClean="0"/>
              <a:t>25</a:t>
            </a:fld>
            <a:endParaRPr lang="zh-CN" altLang="en-US"/>
          </a:p>
        </p:txBody>
      </p:sp>
    </p:spTree>
    <p:extLst>
      <p:ext uri="{BB962C8B-B14F-4D97-AF65-F5344CB8AC3E}">
        <p14:creationId xmlns:p14="http://schemas.microsoft.com/office/powerpoint/2010/main" val="250927578"/>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r>
              <a:rPr lang="en-US" altLang="zh-CN" dirty="0"/>
              <a:t>Figure 2.12 Rotating the bit pattern 65 (hexadecimal) one bit to the right </a:t>
            </a:r>
            <a:endParaRPr lang="zh-CN" altLang="en-US" dirty="0"/>
          </a:p>
        </p:txBody>
      </p:sp>
      <p:sp>
        <p:nvSpPr>
          <p:cNvPr id="4" name="灯片编号占位符 3"/>
          <p:cNvSpPr>
            <a:spLocks noGrp="1"/>
          </p:cNvSpPr>
          <p:nvPr>
            <p:ph type="sldNum" sz="quarter" idx="5"/>
          </p:nvPr>
        </p:nvSpPr>
        <p:spPr/>
        <p:txBody>
          <a:bodyPr/>
          <a:lstStyle/>
          <a:p>
            <a:fld id="{B83CA244-CAA1-4959-945C-6B4FBDEAC4DF}" type="slidenum">
              <a:rPr lang="zh-CN" altLang="en-US" smtClean="0"/>
              <a:t>26</a:t>
            </a:fld>
            <a:endParaRPr lang="zh-CN" altLang="en-US"/>
          </a:p>
        </p:txBody>
      </p:sp>
    </p:spTree>
    <p:extLst>
      <p:ext uri="{BB962C8B-B14F-4D97-AF65-F5344CB8AC3E}">
        <p14:creationId xmlns:p14="http://schemas.microsoft.com/office/powerpoint/2010/main" val="2719322345"/>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r>
              <a:rPr lang="en-US" altLang="zh-CN" dirty="0"/>
              <a:t>First, we have already seen that subtraction can be simulated by means of addition and negation. Moreover, multiplication is merely repeated addition and division is repeated subtraction.</a:t>
            </a:r>
            <a:endParaRPr lang="zh-CN" altLang="en-US" dirty="0"/>
          </a:p>
        </p:txBody>
      </p:sp>
      <p:sp>
        <p:nvSpPr>
          <p:cNvPr id="4" name="灯片编号占位符 3"/>
          <p:cNvSpPr>
            <a:spLocks noGrp="1"/>
          </p:cNvSpPr>
          <p:nvPr>
            <p:ph type="sldNum" sz="quarter" idx="5"/>
          </p:nvPr>
        </p:nvSpPr>
        <p:spPr/>
        <p:txBody>
          <a:bodyPr/>
          <a:lstStyle/>
          <a:p>
            <a:fld id="{B83CA244-CAA1-4959-945C-6B4FBDEAC4DF}" type="slidenum">
              <a:rPr lang="zh-CN" altLang="en-US" smtClean="0"/>
              <a:t>27</a:t>
            </a:fld>
            <a:endParaRPr lang="zh-CN" altLang="en-US"/>
          </a:p>
        </p:txBody>
      </p:sp>
    </p:spTree>
    <p:extLst>
      <p:ext uri="{BB962C8B-B14F-4D97-AF65-F5344CB8AC3E}">
        <p14:creationId xmlns:p14="http://schemas.microsoft.com/office/powerpoint/2010/main" val="3464761191"/>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标题幻灯片">
    <p:spTree>
      <p:nvGrpSpPr>
        <p:cNvPr id="1" name=""/>
        <p:cNvGrpSpPr/>
        <p:nvPr/>
      </p:nvGrpSpPr>
      <p:grpSpPr>
        <a:xfrm>
          <a:off x="0" y="0"/>
          <a:ext cx="0" cy="0"/>
          <a:chOff x="0" y="0"/>
          <a:chExt cx="0" cy="0"/>
        </a:xfrm>
      </p:grpSpPr>
      <p:sp>
        <p:nvSpPr>
          <p:cNvPr id="2" name="标题 1">
            <a:extLst>
              <a:ext uri="{FF2B5EF4-FFF2-40B4-BE49-F238E27FC236}">
                <a16:creationId xmlns:a16="http://schemas.microsoft.com/office/drawing/2014/main" id="{7129F2E4-FEAE-4D6E-80E0-C8B00C2F991B}"/>
              </a:ext>
            </a:extLst>
          </p:cNvPr>
          <p:cNvSpPr>
            <a:spLocks noGrp="1"/>
          </p:cNvSpPr>
          <p:nvPr>
            <p:ph type="ctrTitle"/>
          </p:nvPr>
        </p:nvSpPr>
        <p:spPr>
          <a:xfrm>
            <a:off x="1524000" y="1122363"/>
            <a:ext cx="9144000" cy="2387600"/>
          </a:xfrm>
        </p:spPr>
        <p:txBody>
          <a:bodyPr anchor="b"/>
          <a:lstStyle>
            <a:lvl1pPr algn="ctr">
              <a:defRPr sz="6000"/>
            </a:lvl1pPr>
          </a:lstStyle>
          <a:p>
            <a:r>
              <a:rPr lang="zh-CN" altLang="en-US"/>
              <a:t>单击此处编辑母版标题样式</a:t>
            </a:r>
          </a:p>
        </p:txBody>
      </p:sp>
      <p:sp>
        <p:nvSpPr>
          <p:cNvPr id="3" name="副标题 2">
            <a:extLst>
              <a:ext uri="{FF2B5EF4-FFF2-40B4-BE49-F238E27FC236}">
                <a16:creationId xmlns:a16="http://schemas.microsoft.com/office/drawing/2014/main" id="{AF3F56E6-1CFB-4C8A-BD26-85F592F5CA22}"/>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zh-CN" altLang="en-US"/>
              <a:t>单击此处编辑母版副标题样式</a:t>
            </a:r>
          </a:p>
        </p:txBody>
      </p:sp>
      <p:sp>
        <p:nvSpPr>
          <p:cNvPr id="4" name="日期占位符 3">
            <a:extLst>
              <a:ext uri="{FF2B5EF4-FFF2-40B4-BE49-F238E27FC236}">
                <a16:creationId xmlns:a16="http://schemas.microsoft.com/office/drawing/2014/main" id="{73BD8DCD-1AC7-4755-ABFD-65C433ADDE6D}"/>
              </a:ext>
            </a:extLst>
          </p:cNvPr>
          <p:cNvSpPr>
            <a:spLocks noGrp="1"/>
          </p:cNvSpPr>
          <p:nvPr>
            <p:ph type="dt" sz="half" idx="10"/>
          </p:nvPr>
        </p:nvSpPr>
        <p:spPr/>
        <p:txBody>
          <a:bodyPr/>
          <a:lstStyle/>
          <a:p>
            <a:fld id="{2D2A4DAC-43BB-4A8A-860B-FFA1241B4E03}" type="datetimeFigureOut">
              <a:rPr lang="zh-CN" altLang="en-US" smtClean="0"/>
              <a:t>2019/10/26</a:t>
            </a:fld>
            <a:endParaRPr lang="zh-CN" altLang="en-US"/>
          </a:p>
        </p:txBody>
      </p:sp>
      <p:sp>
        <p:nvSpPr>
          <p:cNvPr id="5" name="页脚占位符 4">
            <a:extLst>
              <a:ext uri="{FF2B5EF4-FFF2-40B4-BE49-F238E27FC236}">
                <a16:creationId xmlns:a16="http://schemas.microsoft.com/office/drawing/2014/main" id="{B777072B-80AE-453E-A95B-26DA3162004D}"/>
              </a:ext>
            </a:extLst>
          </p:cNvPr>
          <p:cNvSpPr>
            <a:spLocks noGrp="1"/>
          </p:cNvSpPr>
          <p:nvPr>
            <p:ph type="ftr" sz="quarter" idx="11"/>
          </p:nvPr>
        </p:nvSpPr>
        <p:spPr/>
        <p:txBody>
          <a:bodyPr/>
          <a:lstStyle/>
          <a:p>
            <a:endParaRPr lang="zh-CN" altLang="en-US"/>
          </a:p>
        </p:txBody>
      </p:sp>
      <p:sp>
        <p:nvSpPr>
          <p:cNvPr id="6" name="灯片编号占位符 5">
            <a:extLst>
              <a:ext uri="{FF2B5EF4-FFF2-40B4-BE49-F238E27FC236}">
                <a16:creationId xmlns:a16="http://schemas.microsoft.com/office/drawing/2014/main" id="{262356FA-041F-47ED-97BE-DE8F82708A48}"/>
              </a:ext>
            </a:extLst>
          </p:cNvPr>
          <p:cNvSpPr>
            <a:spLocks noGrp="1"/>
          </p:cNvSpPr>
          <p:nvPr>
            <p:ph type="sldNum" sz="quarter" idx="12"/>
          </p:nvPr>
        </p:nvSpPr>
        <p:spPr/>
        <p:txBody>
          <a:bodyPr/>
          <a:lstStyle/>
          <a:p>
            <a:fld id="{B8F17AB5-FE9F-4BA5-8D05-81C5FF58BAA8}" type="slidenum">
              <a:rPr lang="zh-CN" altLang="en-US" smtClean="0"/>
              <a:t>‹#›</a:t>
            </a:fld>
            <a:endParaRPr lang="zh-CN" altLang="en-US"/>
          </a:p>
        </p:txBody>
      </p:sp>
    </p:spTree>
    <p:extLst>
      <p:ext uri="{BB962C8B-B14F-4D97-AF65-F5344CB8AC3E}">
        <p14:creationId xmlns:p14="http://schemas.microsoft.com/office/powerpoint/2010/main" val="1094051496"/>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2000">
        <p159:morph option="byObject"/>
      </p:transition>
    </mc:Choice>
    <mc:Fallback xmlns="">
      <p:transition spd="slow">
        <p:fade/>
      </p:transition>
    </mc:Fallback>
  </mc:AlternateContent>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标题和内容">
    <p:spTree>
      <p:nvGrpSpPr>
        <p:cNvPr id="1" name=""/>
        <p:cNvGrpSpPr/>
        <p:nvPr/>
      </p:nvGrpSpPr>
      <p:grpSpPr>
        <a:xfrm>
          <a:off x="0" y="0"/>
          <a:ext cx="0" cy="0"/>
          <a:chOff x="0" y="0"/>
          <a:chExt cx="0" cy="0"/>
        </a:xfrm>
      </p:grpSpPr>
      <p:sp>
        <p:nvSpPr>
          <p:cNvPr id="2" name="标题 1">
            <a:extLst>
              <a:ext uri="{FF2B5EF4-FFF2-40B4-BE49-F238E27FC236}">
                <a16:creationId xmlns:a16="http://schemas.microsoft.com/office/drawing/2014/main" id="{E6940FA6-C718-4D3E-A4E1-EE5AAA846824}"/>
              </a:ext>
            </a:extLst>
          </p:cNvPr>
          <p:cNvSpPr>
            <a:spLocks noGrp="1"/>
          </p:cNvSpPr>
          <p:nvPr>
            <p:ph type="title"/>
          </p:nvPr>
        </p:nvSpPr>
        <p:spPr/>
        <p:txBody>
          <a:bodyPr/>
          <a:lstStyle/>
          <a:p>
            <a:r>
              <a:rPr lang="zh-CN" altLang="en-US"/>
              <a:t>单击此处编辑母版标题样式</a:t>
            </a:r>
          </a:p>
        </p:txBody>
      </p:sp>
      <p:sp>
        <p:nvSpPr>
          <p:cNvPr id="3" name="内容占位符 2">
            <a:extLst>
              <a:ext uri="{FF2B5EF4-FFF2-40B4-BE49-F238E27FC236}">
                <a16:creationId xmlns:a16="http://schemas.microsoft.com/office/drawing/2014/main" id="{FD9A324B-8E7E-4260-9633-878907B41580}"/>
              </a:ext>
            </a:extLst>
          </p:cNvPr>
          <p:cNvSpPr>
            <a:spLocks noGrp="1"/>
          </p:cNvSpPr>
          <p:nvPr>
            <p:ph idx="1"/>
          </p:nvPr>
        </p:nvSpPr>
        <p:spPr/>
        <p:txBody>
          <a:bodyPr/>
          <a:lstStyle/>
          <a:p>
            <a:pPr lvl="0"/>
            <a:r>
              <a:rPr lang="zh-CN" altLang="en-US"/>
              <a:t>单击此处编辑母版文本样式</a:t>
            </a:r>
          </a:p>
          <a:p>
            <a:pPr lvl="1"/>
            <a:r>
              <a:rPr lang="zh-CN" altLang="en-US"/>
              <a:t>二级</a:t>
            </a:r>
          </a:p>
          <a:p>
            <a:pPr lvl="2"/>
            <a:r>
              <a:rPr lang="zh-CN" altLang="en-US"/>
              <a:t>三级</a:t>
            </a:r>
          </a:p>
          <a:p>
            <a:pPr lvl="3"/>
            <a:r>
              <a:rPr lang="zh-CN" altLang="en-US"/>
              <a:t>四级</a:t>
            </a:r>
          </a:p>
          <a:p>
            <a:pPr lvl="4"/>
            <a:r>
              <a:rPr lang="zh-CN" altLang="en-US"/>
              <a:t>五级</a:t>
            </a:r>
          </a:p>
        </p:txBody>
      </p:sp>
      <p:sp>
        <p:nvSpPr>
          <p:cNvPr id="4" name="日期占位符 3">
            <a:extLst>
              <a:ext uri="{FF2B5EF4-FFF2-40B4-BE49-F238E27FC236}">
                <a16:creationId xmlns:a16="http://schemas.microsoft.com/office/drawing/2014/main" id="{26522FFD-41A8-434E-8D77-B4A9284002C2}"/>
              </a:ext>
            </a:extLst>
          </p:cNvPr>
          <p:cNvSpPr>
            <a:spLocks noGrp="1"/>
          </p:cNvSpPr>
          <p:nvPr>
            <p:ph type="dt" sz="half" idx="10"/>
          </p:nvPr>
        </p:nvSpPr>
        <p:spPr/>
        <p:txBody>
          <a:bodyPr/>
          <a:lstStyle/>
          <a:p>
            <a:fld id="{2D2A4DAC-43BB-4A8A-860B-FFA1241B4E03}" type="datetimeFigureOut">
              <a:rPr lang="zh-CN" altLang="en-US" smtClean="0"/>
              <a:t>2019/10/26</a:t>
            </a:fld>
            <a:endParaRPr lang="zh-CN" altLang="en-US"/>
          </a:p>
        </p:txBody>
      </p:sp>
      <p:sp>
        <p:nvSpPr>
          <p:cNvPr id="5" name="页脚占位符 4">
            <a:extLst>
              <a:ext uri="{FF2B5EF4-FFF2-40B4-BE49-F238E27FC236}">
                <a16:creationId xmlns:a16="http://schemas.microsoft.com/office/drawing/2014/main" id="{F9AE4F5E-EC51-4C1D-B697-956EEE76E7A0}"/>
              </a:ext>
            </a:extLst>
          </p:cNvPr>
          <p:cNvSpPr>
            <a:spLocks noGrp="1"/>
          </p:cNvSpPr>
          <p:nvPr>
            <p:ph type="ftr" sz="quarter" idx="11"/>
          </p:nvPr>
        </p:nvSpPr>
        <p:spPr/>
        <p:txBody>
          <a:bodyPr/>
          <a:lstStyle/>
          <a:p>
            <a:endParaRPr lang="zh-CN" altLang="en-US"/>
          </a:p>
        </p:txBody>
      </p:sp>
      <p:sp>
        <p:nvSpPr>
          <p:cNvPr id="6" name="灯片编号占位符 5">
            <a:extLst>
              <a:ext uri="{FF2B5EF4-FFF2-40B4-BE49-F238E27FC236}">
                <a16:creationId xmlns:a16="http://schemas.microsoft.com/office/drawing/2014/main" id="{A86F147F-CAFE-469B-B2A1-617C010BC125}"/>
              </a:ext>
            </a:extLst>
          </p:cNvPr>
          <p:cNvSpPr>
            <a:spLocks noGrp="1"/>
          </p:cNvSpPr>
          <p:nvPr>
            <p:ph type="sldNum" sz="quarter" idx="12"/>
          </p:nvPr>
        </p:nvSpPr>
        <p:spPr/>
        <p:txBody>
          <a:bodyPr/>
          <a:lstStyle/>
          <a:p>
            <a:fld id="{B8F17AB5-FE9F-4BA5-8D05-81C5FF58BAA8}" type="slidenum">
              <a:rPr lang="zh-CN" altLang="en-US" smtClean="0"/>
              <a:t>‹#›</a:t>
            </a:fld>
            <a:endParaRPr lang="zh-CN" altLang="en-US"/>
          </a:p>
        </p:txBody>
      </p:sp>
    </p:spTree>
    <p:extLst>
      <p:ext uri="{BB962C8B-B14F-4D97-AF65-F5344CB8AC3E}">
        <p14:creationId xmlns:p14="http://schemas.microsoft.com/office/powerpoint/2010/main" val="3089952632"/>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2000">
        <p159:morph option="byObject"/>
      </p:transition>
    </mc:Choice>
    <mc:Fallback xmlns="">
      <p:transition spd="slow">
        <p:fade/>
      </p:transition>
    </mc:Fallback>
  </mc:AlternateContent>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节标题">
    <p:spTree>
      <p:nvGrpSpPr>
        <p:cNvPr id="1" name=""/>
        <p:cNvGrpSpPr/>
        <p:nvPr/>
      </p:nvGrpSpPr>
      <p:grpSpPr>
        <a:xfrm>
          <a:off x="0" y="0"/>
          <a:ext cx="0" cy="0"/>
          <a:chOff x="0" y="0"/>
          <a:chExt cx="0" cy="0"/>
        </a:xfrm>
      </p:grpSpPr>
      <p:sp>
        <p:nvSpPr>
          <p:cNvPr id="2" name="标题 1">
            <a:extLst>
              <a:ext uri="{FF2B5EF4-FFF2-40B4-BE49-F238E27FC236}">
                <a16:creationId xmlns:a16="http://schemas.microsoft.com/office/drawing/2014/main" id="{DBDB260E-67DC-46A6-953B-0B27EAA6E80E}"/>
              </a:ext>
            </a:extLst>
          </p:cNvPr>
          <p:cNvSpPr>
            <a:spLocks noGrp="1"/>
          </p:cNvSpPr>
          <p:nvPr>
            <p:ph type="title"/>
          </p:nvPr>
        </p:nvSpPr>
        <p:spPr>
          <a:xfrm>
            <a:off x="831850" y="1709738"/>
            <a:ext cx="10515600" cy="2852737"/>
          </a:xfrm>
        </p:spPr>
        <p:txBody>
          <a:bodyPr anchor="b"/>
          <a:lstStyle>
            <a:lvl1pPr>
              <a:defRPr sz="6000"/>
            </a:lvl1pPr>
          </a:lstStyle>
          <a:p>
            <a:r>
              <a:rPr lang="zh-CN" altLang="en-US"/>
              <a:t>单击此处编辑母版标题样式</a:t>
            </a:r>
          </a:p>
        </p:txBody>
      </p:sp>
      <p:sp>
        <p:nvSpPr>
          <p:cNvPr id="3" name="文本占位符 2">
            <a:extLst>
              <a:ext uri="{FF2B5EF4-FFF2-40B4-BE49-F238E27FC236}">
                <a16:creationId xmlns:a16="http://schemas.microsoft.com/office/drawing/2014/main" id="{2F11F0AB-5394-4E37-8AD8-E575FDFC6AE2}"/>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zh-CN" altLang="en-US"/>
              <a:t>单击此处编辑母版文本样式</a:t>
            </a:r>
          </a:p>
        </p:txBody>
      </p:sp>
      <p:sp>
        <p:nvSpPr>
          <p:cNvPr id="4" name="日期占位符 3">
            <a:extLst>
              <a:ext uri="{FF2B5EF4-FFF2-40B4-BE49-F238E27FC236}">
                <a16:creationId xmlns:a16="http://schemas.microsoft.com/office/drawing/2014/main" id="{78ACADD5-F9A7-4CEC-91F7-7A19DC31EC7F}"/>
              </a:ext>
            </a:extLst>
          </p:cNvPr>
          <p:cNvSpPr>
            <a:spLocks noGrp="1"/>
          </p:cNvSpPr>
          <p:nvPr>
            <p:ph type="dt" sz="half" idx="10"/>
          </p:nvPr>
        </p:nvSpPr>
        <p:spPr/>
        <p:txBody>
          <a:bodyPr/>
          <a:lstStyle/>
          <a:p>
            <a:fld id="{2D2A4DAC-43BB-4A8A-860B-FFA1241B4E03}" type="datetimeFigureOut">
              <a:rPr lang="zh-CN" altLang="en-US" smtClean="0"/>
              <a:t>2019/10/26</a:t>
            </a:fld>
            <a:endParaRPr lang="zh-CN" altLang="en-US"/>
          </a:p>
        </p:txBody>
      </p:sp>
      <p:sp>
        <p:nvSpPr>
          <p:cNvPr id="5" name="页脚占位符 4">
            <a:extLst>
              <a:ext uri="{FF2B5EF4-FFF2-40B4-BE49-F238E27FC236}">
                <a16:creationId xmlns:a16="http://schemas.microsoft.com/office/drawing/2014/main" id="{6EDD0C7C-9A66-49A7-AC90-BE66084A44BB}"/>
              </a:ext>
            </a:extLst>
          </p:cNvPr>
          <p:cNvSpPr>
            <a:spLocks noGrp="1"/>
          </p:cNvSpPr>
          <p:nvPr>
            <p:ph type="ftr" sz="quarter" idx="11"/>
          </p:nvPr>
        </p:nvSpPr>
        <p:spPr/>
        <p:txBody>
          <a:bodyPr/>
          <a:lstStyle/>
          <a:p>
            <a:endParaRPr lang="zh-CN" altLang="en-US"/>
          </a:p>
        </p:txBody>
      </p:sp>
      <p:sp>
        <p:nvSpPr>
          <p:cNvPr id="6" name="灯片编号占位符 5">
            <a:extLst>
              <a:ext uri="{FF2B5EF4-FFF2-40B4-BE49-F238E27FC236}">
                <a16:creationId xmlns:a16="http://schemas.microsoft.com/office/drawing/2014/main" id="{F632EEE4-4C0D-4A6D-9560-DA9E76D096F5}"/>
              </a:ext>
            </a:extLst>
          </p:cNvPr>
          <p:cNvSpPr>
            <a:spLocks noGrp="1"/>
          </p:cNvSpPr>
          <p:nvPr>
            <p:ph type="sldNum" sz="quarter" idx="12"/>
          </p:nvPr>
        </p:nvSpPr>
        <p:spPr/>
        <p:txBody>
          <a:bodyPr/>
          <a:lstStyle/>
          <a:p>
            <a:fld id="{B8F17AB5-FE9F-4BA5-8D05-81C5FF58BAA8}" type="slidenum">
              <a:rPr lang="zh-CN" altLang="en-US" smtClean="0"/>
              <a:t>‹#›</a:t>
            </a:fld>
            <a:endParaRPr lang="zh-CN" altLang="en-US"/>
          </a:p>
        </p:txBody>
      </p:sp>
    </p:spTree>
    <p:extLst>
      <p:ext uri="{BB962C8B-B14F-4D97-AF65-F5344CB8AC3E}">
        <p14:creationId xmlns:p14="http://schemas.microsoft.com/office/powerpoint/2010/main" val="3635231460"/>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2000">
        <p159:morph option="byObject"/>
      </p:transition>
    </mc:Choice>
    <mc:Fallback xmlns="">
      <p:transition spd="slow">
        <p:fade/>
      </p:transition>
    </mc:Fallback>
  </mc:AlternateContent>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两栏内容">
    <p:spTree>
      <p:nvGrpSpPr>
        <p:cNvPr id="1" name=""/>
        <p:cNvGrpSpPr/>
        <p:nvPr/>
      </p:nvGrpSpPr>
      <p:grpSpPr>
        <a:xfrm>
          <a:off x="0" y="0"/>
          <a:ext cx="0" cy="0"/>
          <a:chOff x="0" y="0"/>
          <a:chExt cx="0" cy="0"/>
        </a:xfrm>
      </p:grpSpPr>
      <p:sp>
        <p:nvSpPr>
          <p:cNvPr id="2" name="标题 1">
            <a:extLst>
              <a:ext uri="{FF2B5EF4-FFF2-40B4-BE49-F238E27FC236}">
                <a16:creationId xmlns:a16="http://schemas.microsoft.com/office/drawing/2014/main" id="{86CE331B-113A-467C-98C1-6CCC43AAB057}"/>
              </a:ext>
            </a:extLst>
          </p:cNvPr>
          <p:cNvSpPr>
            <a:spLocks noGrp="1"/>
          </p:cNvSpPr>
          <p:nvPr>
            <p:ph type="title"/>
          </p:nvPr>
        </p:nvSpPr>
        <p:spPr/>
        <p:txBody>
          <a:bodyPr/>
          <a:lstStyle/>
          <a:p>
            <a:r>
              <a:rPr lang="zh-CN" altLang="en-US"/>
              <a:t>单击此处编辑母版标题样式</a:t>
            </a:r>
          </a:p>
        </p:txBody>
      </p:sp>
      <p:sp>
        <p:nvSpPr>
          <p:cNvPr id="3" name="内容占位符 2">
            <a:extLst>
              <a:ext uri="{FF2B5EF4-FFF2-40B4-BE49-F238E27FC236}">
                <a16:creationId xmlns:a16="http://schemas.microsoft.com/office/drawing/2014/main" id="{50B3FCA4-9420-4492-8B87-148523B251BA}"/>
              </a:ext>
            </a:extLst>
          </p:cNvPr>
          <p:cNvSpPr>
            <a:spLocks noGrp="1"/>
          </p:cNvSpPr>
          <p:nvPr>
            <p:ph sz="half" idx="1"/>
          </p:nvPr>
        </p:nvSpPr>
        <p:spPr>
          <a:xfrm>
            <a:off x="838200" y="1825625"/>
            <a:ext cx="5181600" cy="4351338"/>
          </a:xfrm>
        </p:spPr>
        <p:txBody>
          <a:bodyPr/>
          <a:lstStyle/>
          <a:p>
            <a:pPr lvl="0"/>
            <a:r>
              <a:rPr lang="zh-CN" altLang="en-US"/>
              <a:t>单击此处编辑母版文本样式</a:t>
            </a:r>
          </a:p>
          <a:p>
            <a:pPr lvl="1"/>
            <a:r>
              <a:rPr lang="zh-CN" altLang="en-US"/>
              <a:t>二级</a:t>
            </a:r>
          </a:p>
          <a:p>
            <a:pPr lvl="2"/>
            <a:r>
              <a:rPr lang="zh-CN" altLang="en-US"/>
              <a:t>三级</a:t>
            </a:r>
          </a:p>
          <a:p>
            <a:pPr lvl="3"/>
            <a:r>
              <a:rPr lang="zh-CN" altLang="en-US"/>
              <a:t>四级</a:t>
            </a:r>
          </a:p>
          <a:p>
            <a:pPr lvl="4"/>
            <a:r>
              <a:rPr lang="zh-CN" altLang="en-US"/>
              <a:t>五级</a:t>
            </a:r>
          </a:p>
        </p:txBody>
      </p:sp>
      <p:sp>
        <p:nvSpPr>
          <p:cNvPr id="4" name="内容占位符 3">
            <a:extLst>
              <a:ext uri="{FF2B5EF4-FFF2-40B4-BE49-F238E27FC236}">
                <a16:creationId xmlns:a16="http://schemas.microsoft.com/office/drawing/2014/main" id="{DF6DF5DC-01AC-4155-907F-A0F0A2EF6FC9}"/>
              </a:ext>
            </a:extLst>
          </p:cNvPr>
          <p:cNvSpPr>
            <a:spLocks noGrp="1"/>
          </p:cNvSpPr>
          <p:nvPr>
            <p:ph sz="half" idx="2"/>
          </p:nvPr>
        </p:nvSpPr>
        <p:spPr>
          <a:xfrm>
            <a:off x="6172200" y="1825625"/>
            <a:ext cx="5181600" cy="4351338"/>
          </a:xfrm>
        </p:spPr>
        <p:txBody>
          <a:bodyPr/>
          <a:lstStyle/>
          <a:p>
            <a:pPr lvl="0"/>
            <a:r>
              <a:rPr lang="zh-CN" altLang="en-US"/>
              <a:t>单击此处编辑母版文本样式</a:t>
            </a:r>
          </a:p>
          <a:p>
            <a:pPr lvl="1"/>
            <a:r>
              <a:rPr lang="zh-CN" altLang="en-US"/>
              <a:t>二级</a:t>
            </a:r>
          </a:p>
          <a:p>
            <a:pPr lvl="2"/>
            <a:r>
              <a:rPr lang="zh-CN" altLang="en-US"/>
              <a:t>三级</a:t>
            </a:r>
          </a:p>
          <a:p>
            <a:pPr lvl="3"/>
            <a:r>
              <a:rPr lang="zh-CN" altLang="en-US"/>
              <a:t>四级</a:t>
            </a:r>
          </a:p>
          <a:p>
            <a:pPr lvl="4"/>
            <a:r>
              <a:rPr lang="zh-CN" altLang="en-US"/>
              <a:t>五级</a:t>
            </a:r>
          </a:p>
        </p:txBody>
      </p:sp>
      <p:sp>
        <p:nvSpPr>
          <p:cNvPr id="5" name="日期占位符 4">
            <a:extLst>
              <a:ext uri="{FF2B5EF4-FFF2-40B4-BE49-F238E27FC236}">
                <a16:creationId xmlns:a16="http://schemas.microsoft.com/office/drawing/2014/main" id="{0818C5D6-8208-4116-AA14-E92F54521E4B}"/>
              </a:ext>
            </a:extLst>
          </p:cNvPr>
          <p:cNvSpPr>
            <a:spLocks noGrp="1"/>
          </p:cNvSpPr>
          <p:nvPr>
            <p:ph type="dt" sz="half" idx="10"/>
          </p:nvPr>
        </p:nvSpPr>
        <p:spPr/>
        <p:txBody>
          <a:bodyPr/>
          <a:lstStyle/>
          <a:p>
            <a:fld id="{2D2A4DAC-43BB-4A8A-860B-FFA1241B4E03}" type="datetimeFigureOut">
              <a:rPr lang="zh-CN" altLang="en-US" smtClean="0"/>
              <a:t>2019/10/26</a:t>
            </a:fld>
            <a:endParaRPr lang="zh-CN" altLang="en-US"/>
          </a:p>
        </p:txBody>
      </p:sp>
      <p:sp>
        <p:nvSpPr>
          <p:cNvPr id="6" name="页脚占位符 5">
            <a:extLst>
              <a:ext uri="{FF2B5EF4-FFF2-40B4-BE49-F238E27FC236}">
                <a16:creationId xmlns:a16="http://schemas.microsoft.com/office/drawing/2014/main" id="{D246EEFD-A92E-4B08-9011-687068640542}"/>
              </a:ext>
            </a:extLst>
          </p:cNvPr>
          <p:cNvSpPr>
            <a:spLocks noGrp="1"/>
          </p:cNvSpPr>
          <p:nvPr>
            <p:ph type="ftr" sz="quarter" idx="11"/>
          </p:nvPr>
        </p:nvSpPr>
        <p:spPr/>
        <p:txBody>
          <a:bodyPr/>
          <a:lstStyle/>
          <a:p>
            <a:endParaRPr lang="zh-CN" altLang="en-US"/>
          </a:p>
        </p:txBody>
      </p:sp>
      <p:sp>
        <p:nvSpPr>
          <p:cNvPr id="7" name="灯片编号占位符 6">
            <a:extLst>
              <a:ext uri="{FF2B5EF4-FFF2-40B4-BE49-F238E27FC236}">
                <a16:creationId xmlns:a16="http://schemas.microsoft.com/office/drawing/2014/main" id="{ABE07335-29ED-4ACB-BF0C-D204BBD372AD}"/>
              </a:ext>
            </a:extLst>
          </p:cNvPr>
          <p:cNvSpPr>
            <a:spLocks noGrp="1"/>
          </p:cNvSpPr>
          <p:nvPr>
            <p:ph type="sldNum" sz="quarter" idx="12"/>
          </p:nvPr>
        </p:nvSpPr>
        <p:spPr/>
        <p:txBody>
          <a:bodyPr/>
          <a:lstStyle/>
          <a:p>
            <a:fld id="{B8F17AB5-FE9F-4BA5-8D05-81C5FF58BAA8}" type="slidenum">
              <a:rPr lang="zh-CN" altLang="en-US" smtClean="0"/>
              <a:t>‹#›</a:t>
            </a:fld>
            <a:endParaRPr lang="zh-CN" altLang="en-US"/>
          </a:p>
        </p:txBody>
      </p:sp>
    </p:spTree>
    <p:extLst>
      <p:ext uri="{BB962C8B-B14F-4D97-AF65-F5344CB8AC3E}">
        <p14:creationId xmlns:p14="http://schemas.microsoft.com/office/powerpoint/2010/main" val="784843751"/>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2000">
        <p159:morph option="byObject"/>
      </p:transition>
    </mc:Choice>
    <mc:Fallback xmlns="">
      <p:transition spd="slow">
        <p:fade/>
      </p:transition>
    </mc:Fallback>
  </mc:AlternateContent>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比较">
    <p:spTree>
      <p:nvGrpSpPr>
        <p:cNvPr id="1" name=""/>
        <p:cNvGrpSpPr/>
        <p:nvPr/>
      </p:nvGrpSpPr>
      <p:grpSpPr>
        <a:xfrm>
          <a:off x="0" y="0"/>
          <a:ext cx="0" cy="0"/>
          <a:chOff x="0" y="0"/>
          <a:chExt cx="0" cy="0"/>
        </a:xfrm>
      </p:grpSpPr>
      <p:sp>
        <p:nvSpPr>
          <p:cNvPr id="2" name="标题 1">
            <a:extLst>
              <a:ext uri="{FF2B5EF4-FFF2-40B4-BE49-F238E27FC236}">
                <a16:creationId xmlns:a16="http://schemas.microsoft.com/office/drawing/2014/main" id="{7CACBC8C-C40F-408E-B793-1097AD116C18}"/>
              </a:ext>
            </a:extLst>
          </p:cNvPr>
          <p:cNvSpPr>
            <a:spLocks noGrp="1"/>
          </p:cNvSpPr>
          <p:nvPr>
            <p:ph type="title"/>
          </p:nvPr>
        </p:nvSpPr>
        <p:spPr>
          <a:xfrm>
            <a:off x="839788" y="365125"/>
            <a:ext cx="10515600" cy="1325563"/>
          </a:xfrm>
        </p:spPr>
        <p:txBody>
          <a:bodyPr/>
          <a:lstStyle/>
          <a:p>
            <a:r>
              <a:rPr lang="zh-CN" altLang="en-US"/>
              <a:t>单击此处编辑母版标题样式</a:t>
            </a:r>
          </a:p>
        </p:txBody>
      </p:sp>
      <p:sp>
        <p:nvSpPr>
          <p:cNvPr id="3" name="文本占位符 2">
            <a:extLst>
              <a:ext uri="{FF2B5EF4-FFF2-40B4-BE49-F238E27FC236}">
                <a16:creationId xmlns:a16="http://schemas.microsoft.com/office/drawing/2014/main" id="{979A3D7A-D97E-4B11-8F45-C6BCB37CCAE1}"/>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zh-CN" altLang="en-US"/>
              <a:t>单击此处编辑母版文本样式</a:t>
            </a:r>
          </a:p>
        </p:txBody>
      </p:sp>
      <p:sp>
        <p:nvSpPr>
          <p:cNvPr id="4" name="内容占位符 3">
            <a:extLst>
              <a:ext uri="{FF2B5EF4-FFF2-40B4-BE49-F238E27FC236}">
                <a16:creationId xmlns:a16="http://schemas.microsoft.com/office/drawing/2014/main" id="{FA3DB6B0-D17A-4A7E-8D05-A351B6D1FA4C}"/>
              </a:ext>
            </a:extLst>
          </p:cNvPr>
          <p:cNvSpPr>
            <a:spLocks noGrp="1"/>
          </p:cNvSpPr>
          <p:nvPr>
            <p:ph sz="half" idx="2"/>
          </p:nvPr>
        </p:nvSpPr>
        <p:spPr>
          <a:xfrm>
            <a:off x="839788" y="2505075"/>
            <a:ext cx="5157787" cy="3684588"/>
          </a:xfrm>
        </p:spPr>
        <p:txBody>
          <a:bodyPr/>
          <a:lstStyle/>
          <a:p>
            <a:pPr lvl="0"/>
            <a:r>
              <a:rPr lang="zh-CN" altLang="en-US"/>
              <a:t>单击此处编辑母版文本样式</a:t>
            </a:r>
          </a:p>
          <a:p>
            <a:pPr lvl="1"/>
            <a:r>
              <a:rPr lang="zh-CN" altLang="en-US"/>
              <a:t>二级</a:t>
            </a:r>
          </a:p>
          <a:p>
            <a:pPr lvl="2"/>
            <a:r>
              <a:rPr lang="zh-CN" altLang="en-US"/>
              <a:t>三级</a:t>
            </a:r>
          </a:p>
          <a:p>
            <a:pPr lvl="3"/>
            <a:r>
              <a:rPr lang="zh-CN" altLang="en-US"/>
              <a:t>四级</a:t>
            </a:r>
          </a:p>
          <a:p>
            <a:pPr lvl="4"/>
            <a:r>
              <a:rPr lang="zh-CN" altLang="en-US"/>
              <a:t>五级</a:t>
            </a:r>
          </a:p>
        </p:txBody>
      </p:sp>
      <p:sp>
        <p:nvSpPr>
          <p:cNvPr id="5" name="文本占位符 4">
            <a:extLst>
              <a:ext uri="{FF2B5EF4-FFF2-40B4-BE49-F238E27FC236}">
                <a16:creationId xmlns:a16="http://schemas.microsoft.com/office/drawing/2014/main" id="{7704E2F2-3C97-4C79-818D-DBEFB25E49FE}"/>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zh-CN" altLang="en-US"/>
              <a:t>单击此处编辑母版文本样式</a:t>
            </a:r>
          </a:p>
        </p:txBody>
      </p:sp>
      <p:sp>
        <p:nvSpPr>
          <p:cNvPr id="6" name="内容占位符 5">
            <a:extLst>
              <a:ext uri="{FF2B5EF4-FFF2-40B4-BE49-F238E27FC236}">
                <a16:creationId xmlns:a16="http://schemas.microsoft.com/office/drawing/2014/main" id="{6F0C605C-A9C5-4139-BB5E-84E6286EAF06}"/>
              </a:ext>
            </a:extLst>
          </p:cNvPr>
          <p:cNvSpPr>
            <a:spLocks noGrp="1"/>
          </p:cNvSpPr>
          <p:nvPr>
            <p:ph sz="quarter" idx="4"/>
          </p:nvPr>
        </p:nvSpPr>
        <p:spPr>
          <a:xfrm>
            <a:off x="6172200" y="2505075"/>
            <a:ext cx="5183188" cy="3684588"/>
          </a:xfrm>
        </p:spPr>
        <p:txBody>
          <a:bodyPr/>
          <a:lstStyle/>
          <a:p>
            <a:pPr lvl="0"/>
            <a:r>
              <a:rPr lang="zh-CN" altLang="en-US"/>
              <a:t>单击此处编辑母版文本样式</a:t>
            </a:r>
          </a:p>
          <a:p>
            <a:pPr lvl="1"/>
            <a:r>
              <a:rPr lang="zh-CN" altLang="en-US"/>
              <a:t>二级</a:t>
            </a:r>
          </a:p>
          <a:p>
            <a:pPr lvl="2"/>
            <a:r>
              <a:rPr lang="zh-CN" altLang="en-US"/>
              <a:t>三级</a:t>
            </a:r>
          </a:p>
          <a:p>
            <a:pPr lvl="3"/>
            <a:r>
              <a:rPr lang="zh-CN" altLang="en-US"/>
              <a:t>四级</a:t>
            </a:r>
          </a:p>
          <a:p>
            <a:pPr lvl="4"/>
            <a:r>
              <a:rPr lang="zh-CN" altLang="en-US"/>
              <a:t>五级</a:t>
            </a:r>
          </a:p>
        </p:txBody>
      </p:sp>
      <p:sp>
        <p:nvSpPr>
          <p:cNvPr id="7" name="日期占位符 6">
            <a:extLst>
              <a:ext uri="{FF2B5EF4-FFF2-40B4-BE49-F238E27FC236}">
                <a16:creationId xmlns:a16="http://schemas.microsoft.com/office/drawing/2014/main" id="{4567DAC4-34B3-470E-B715-F9ADCCD49FA9}"/>
              </a:ext>
            </a:extLst>
          </p:cNvPr>
          <p:cNvSpPr>
            <a:spLocks noGrp="1"/>
          </p:cNvSpPr>
          <p:nvPr>
            <p:ph type="dt" sz="half" idx="10"/>
          </p:nvPr>
        </p:nvSpPr>
        <p:spPr/>
        <p:txBody>
          <a:bodyPr/>
          <a:lstStyle/>
          <a:p>
            <a:fld id="{2D2A4DAC-43BB-4A8A-860B-FFA1241B4E03}" type="datetimeFigureOut">
              <a:rPr lang="zh-CN" altLang="en-US" smtClean="0"/>
              <a:t>2019/10/26</a:t>
            </a:fld>
            <a:endParaRPr lang="zh-CN" altLang="en-US"/>
          </a:p>
        </p:txBody>
      </p:sp>
      <p:sp>
        <p:nvSpPr>
          <p:cNvPr id="8" name="页脚占位符 7">
            <a:extLst>
              <a:ext uri="{FF2B5EF4-FFF2-40B4-BE49-F238E27FC236}">
                <a16:creationId xmlns:a16="http://schemas.microsoft.com/office/drawing/2014/main" id="{1C95F187-1B3C-4C08-A4D0-53DBA5CD023D}"/>
              </a:ext>
            </a:extLst>
          </p:cNvPr>
          <p:cNvSpPr>
            <a:spLocks noGrp="1"/>
          </p:cNvSpPr>
          <p:nvPr>
            <p:ph type="ftr" sz="quarter" idx="11"/>
          </p:nvPr>
        </p:nvSpPr>
        <p:spPr/>
        <p:txBody>
          <a:bodyPr/>
          <a:lstStyle/>
          <a:p>
            <a:endParaRPr lang="zh-CN" altLang="en-US"/>
          </a:p>
        </p:txBody>
      </p:sp>
      <p:sp>
        <p:nvSpPr>
          <p:cNvPr id="9" name="灯片编号占位符 8">
            <a:extLst>
              <a:ext uri="{FF2B5EF4-FFF2-40B4-BE49-F238E27FC236}">
                <a16:creationId xmlns:a16="http://schemas.microsoft.com/office/drawing/2014/main" id="{7ACCA1A2-CDAC-45D0-858B-E857A0B911AC}"/>
              </a:ext>
            </a:extLst>
          </p:cNvPr>
          <p:cNvSpPr>
            <a:spLocks noGrp="1"/>
          </p:cNvSpPr>
          <p:nvPr>
            <p:ph type="sldNum" sz="quarter" idx="12"/>
          </p:nvPr>
        </p:nvSpPr>
        <p:spPr/>
        <p:txBody>
          <a:bodyPr/>
          <a:lstStyle/>
          <a:p>
            <a:fld id="{B8F17AB5-FE9F-4BA5-8D05-81C5FF58BAA8}" type="slidenum">
              <a:rPr lang="zh-CN" altLang="en-US" smtClean="0"/>
              <a:t>‹#›</a:t>
            </a:fld>
            <a:endParaRPr lang="zh-CN" altLang="en-US"/>
          </a:p>
        </p:txBody>
      </p:sp>
    </p:spTree>
    <p:extLst>
      <p:ext uri="{BB962C8B-B14F-4D97-AF65-F5344CB8AC3E}">
        <p14:creationId xmlns:p14="http://schemas.microsoft.com/office/powerpoint/2010/main" val="883709690"/>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2000">
        <p159:morph option="byObject"/>
      </p:transition>
    </mc:Choice>
    <mc:Fallback xmlns="">
      <p:transition spd="slow">
        <p:fade/>
      </p:transition>
    </mc:Fallback>
  </mc:AlternateContent>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仅标题">
    <p:spTree>
      <p:nvGrpSpPr>
        <p:cNvPr id="1" name=""/>
        <p:cNvGrpSpPr/>
        <p:nvPr/>
      </p:nvGrpSpPr>
      <p:grpSpPr>
        <a:xfrm>
          <a:off x="0" y="0"/>
          <a:ext cx="0" cy="0"/>
          <a:chOff x="0" y="0"/>
          <a:chExt cx="0" cy="0"/>
        </a:xfrm>
      </p:grpSpPr>
      <p:sp>
        <p:nvSpPr>
          <p:cNvPr id="2" name="标题 1">
            <a:extLst>
              <a:ext uri="{FF2B5EF4-FFF2-40B4-BE49-F238E27FC236}">
                <a16:creationId xmlns:a16="http://schemas.microsoft.com/office/drawing/2014/main" id="{7548E0CA-0B0A-41D9-8EE3-AE2557EE1321}"/>
              </a:ext>
            </a:extLst>
          </p:cNvPr>
          <p:cNvSpPr>
            <a:spLocks noGrp="1"/>
          </p:cNvSpPr>
          <p:nvPr>
            <p:ph type="title"/>
          </p:nvPr>
        </p:nvSpPr>
        <p:spPr/>
        <p:txBody>
          <a:bodyPr/>
          <a:lstStyle/>
          <a:p>
            <a:r>
              <a:rPr lang="zh-CN" altLang="en-US"/>
              <a:t>单击此处编辑母版标题样式</a:t>
            </a:r>
          </a:p>
        </p:txBody>
      </p:sp>
      <p:sp>
        <p:nvSpPr>
          <p:cNvPr id="3" name="日期占位符 2">
            <a:extLst>
              <a:ext uri="{FF2B5EF4-FFF2-40B4-BE49-F238E27FC236}">
                <a16:creationId xmlns:a16="http://schemas.microsoft.com/office/drawing/2014/main" id="{E218C344-E563-4A0E-B604-D28812CB3CD8}"/>
              </a:ext>
            </a:extLst>
          </p:cNvPr>
          <p:cNvSpPr>
            <a:spLocks noGrp="1"/>
          </p:cNvSpPr>
          <p:nvPr>
            <p:ph type="dt" sz="half" idx="10"/>
          </p:nvPr>
        </p:nvSpPr>
        <p:spPr/>
        <p:txBody>
          <a:bodyPr/>
          <a:lstStyle/>
          <a:p>
            <a:fld id="{2D2A4DAC-43BB-4A8A-860B-FFA1241B4E03}" type="datetimeFigureOut">
              <a:rPr lang="zh-CN" altLang="en-US" smtClean="0"/>
              <a:t>2019/10/26</a:t>
            </a:fld>
            <a:endParaRPr lang="zh-CN" altLang="en-US"/>
          </a:p>
        </p:txBody>
      </p:sp>
      <p:sp>
        <p:nvSpPr>
          <p:cNvPr id="4" name="页脚占位符 3">
            <a:extLst>
              <a:ext uri="{FF2B5EF4-FFF2-40B4-BE49-F238E27FC236}">
                <a16:creationId xmlns:a16="http://schemas.microsoft.com/office/drawing/2014/main" id="{9186DBF9-D93F-41FB-8D68-372637C93D12}"/>
              </a:ext>
            </a:extLst>
          </p:cNvPr>
          <p:cNvSpPr>
            <a:spLocks noGrp="1"/>
          </p:cNvSpPr>
          <p:nvPr>
            <p:ph type="ftr" sz="quarter" idx="11"/>
          </p:nvPr>
        </p:nvSpPr>
        <p:spPr/>
        <p:txBody>
          <a:bodyPr/>
          <a:lstStyle/>
          <a:p>
            <a:endParaRPr lang="zh-CN" altLang="en-US"/>
          </a:p>
        </p:txBody>
      </p:sp>
      <p:sp>
        <p:nvSpPr>
          <p:cNvPr id="5" name="灯片编号占位符 4">
            <a:extLst>
              <a:ext uri="{FF2B5EF4-FFF2-40B4-BE49-F238E27FC236}">
                <a16:creationId xmlns:a16="http://schemas.microsoft.com/office/drawing/2014/main" id="{74348C7B-7816-4D65-B831-9715CB579662}"/>
              </a:ext>
            </a:extLst>
          </p:cNvPr>
          <p:cNvSpPr>
            <a:spLocks noGrp="1"/>
          </p:cNvSpPr>
          <p:nvPr>
            <p:ph type="sldNum" sz="quarter" idx="12"/>
          </p:nvPr>
        </p:nvSpPr>
        <p:spPr/>
        <p:txBody>
          <a:bodyPr/>
          <a:lstStyle/>
          <a:p>
            <a:fld id="{B8F17AB5-FE9F-4BA5-8D05-81C5FF58BAA8}" type="slidenum">
              <a:rPr lang="zh-CN" altLang="en-US" smtClean="0"/>
              <a:t>‹#›</a:t>
            </a:fld>
            <a:endParaRPr lang="zh-CN" altLang="en-US"/>
          </a:p>
        </p:txBody>
      </p:sp>
    </p:spTree>
    <p:extLst>
      <p:ext uri="{BB962C8B-B14F-4D97-AF65-F5344CB8AC3E}">
        <p14:creationId xmlns:p14="http://schemas.microsoft.com/office/powerpoint/2010/main" val="3702157928"/>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2000">
        <p159:morph option="byObject"/>
      </p:transition>
    </mc:Choice>
    <mc:Fallback xmlns="">
      <p:transition spd="slow">
        <p:fade/>
      </p:transition>
    </mc:Fallback>
  </mc:AlternateContent>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空白">
    <p:spTree>
      <p:nvGrpSpPr>
        <p:cNvPr id="1" name=""/>
        <p:cNvGrpSpPr/>
        <p:nvPr/>
      </p:nvGrpSpPr>
      <p:grpSpPr>
        <a:xfrm>
          <a:off x="0" y="0"/>
          <a:ext cx="0" cy="0"/>
          <a:chOff x="0" y="0"/>
          <a:chExt cx="0" cy="0"/>
        </a:xfrm>
      </p:grpSpPr>
      <p:sp>
        <p:nvSpPr>
          <p:cNvPr id="2" name="日期占位符 1">
            <a:extLst>
              <a:ext uri="{FF2B5EF4-FFF2-40B4-BE49-F238E27FC236}">
                <a16:creationId xmlns:a16="http://schemas.microsoft.com/office/drawing/2014/main" id="{D7B54B38-1A8B-4E7C-A200-149FCF5E9CDB}"/>
              </a:ext>
            </a:extLst>
          </p:cNvPr>
          <p:cNvSpPr>
            <a:spLocks noGrp="1"/>
          </p:cNvSpPr>
          <p:nvPr>
            <p:ph type="dt" sz="half" idx="10"/>
          </p:nvPr>
        </p:nvSpPr>
        <p:spPr/>
        <p:txBody>
          <a:bodyPr/>
          <a:lstStyle/>
          <a:p>
            <a:fld id="{2D2A4DAC-43BB-4A8A-860B-FFA1241B4E03}" type="datetimeFigureOut">
              <a:rPr lang="zh-CN" altLang="en-US" smtClean="0"/>
              <a:t>2019/10/26</a:t>
            </a:fld>
            <a:endParaRPr lang="zh-CN" altLang="en-US"/>
          </a:p>
        </p:txBody>
      </p:sp>
      <p:sp>
        <p:nvSpPr>
          <p:cNvPr id="3" name="页脚占位符 2">
            <a:extLst>
              <a:ext uri="{FF2B5EF4-FFF2-40B4-BE49-F238E27FC236}">
                <a16:creationId xmlns:a16="http://schemas.microsoft.com/office/drawing/2014/main" id="{7A422BED-0ADE-4AB8-81DE-FE94E3E57FA0}"/>
              </a:ext>
            </a:extLst>
          </p:cNvPr>
          <p:cNvSpPr>
            <a:spLocks noGrp="1"/>
          </p:cNvSpPr>
          <p:nvPr>
            <p:ph type="ftr" sz="quarter" idx="11"/>
          </p:nvPr>
        </p:nvSpPr>
        <p:spPr/>
        <p:txBody>
          <a:bodyPr/>
          <a:lstStyle/>
          <a:p>
            <a:endParaRPr lang="zh-CN" altLang="en-US"/>
          </a:p>
        </p:txBody>
      </p:sp>
      <p:sp>
        <p:nvSpPr>
          <p:cNvPr id="4" name="灯片编号占位符 3">
            <a:extLst>
              <a:ext uri="{FF2B5EF4-FFF2-40B4-BE49-F238E27FC236}">
                <a16:creationId xmlns:a16="http://schemas.microsoft.com/office/drawing/2014/main" id="{A376C935-DB23-4A0E-B2AA-6FA0689C658F}"/>
              </a:ext>
            </a:extLst>
          </p:cNvPr>
          <p:cNvSpPr>
            <a:spLocks noGrp="1"/>
          </p:cNvSpPr>
          <p:nvPr>
            <p:ph type="sldNum" sz="quarter" idx="12"/>
          </p:nvPr>
        </p:nvSpPr>
        <p:spPr/>
        <p:txBody>
          <a:bodyPr/>
          <a:lstStyle/>
          <a:p>
            <a:fld id="{B8F17AB5-FE9F-4BA5-8D05-81C5FF58BAA8}" type="slidenum">
              <a:rPr lang="zh-CN" altLang="en-US" smtClean="0"/>
              <a:t>‹#›</a:t>
            </a:fld>
            <a:endParaRPr lang="zh-CN" altLang="en-US"/>
          </a:p>
        </p:txBody>
      </p:sp>
    </p:spTree>
    <p:extLst>
      <p:ext uri="{BB962C8B-B14F-4D97-AF65-F5344CB8AC3E}">
        <p14:creationId xmlns:p14="http://schemas.microsoft.com/office/powerpoint/2010/main" val="1935557493"/>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2000">
        <p159:morph option="byObject"/>
      </p:transition>
    </mc:Choice>
    <mc:Fallback xmlns="">
      <p:transition spd="slow">
        <p:fade/>
      </p:transition>
    </mc:Fallback>
  </mc:AlternateContent>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内容与标题">
    <p:spTree>
      <p:nvGrpSpPr>
        <p:cNvPr id="1" name=""/>
        <p:cNvGrpSpPr/>
        <p:nvPr/>
      </p:nvGrpSpPr>
      <p:grpSpPr>
        <a:xfrm>
          <a:off x="0" y="0"/>
          <a:ext cx="0" cy="0"/>
          <a:chOff x="0" y="0"/>
          <a:chExt cx="0" cy="0"/>
        </a:xfrm>
      </p:grpSpPr>
      <p:sp>
        <p:nvSpPr>
          <p:cNvPr id="2" name="标题 1">
            <a:extLst>
              <a:ext uri="{FF2B5EF4-FFF2-40B4-BE49-F238E27FC236}">
                <a16:creationId xmlns:a16="http://schemas.microsoft.com/office/drawing/2014/main" id="{B8003B82-7383-4E2A-BC89-98E97011A6A7}"/>
              </a:ext>
            </a:extLst>
          </p:cNvPr>
          <p:cNvSpPr>
            <a:spLocks noGrp="1"/>
          </p:cNvSpPr>
          <p:nvPr>
            <p:ph type="title"/>
          </p:nvPr>
        </p:nvSpPr>
        <p:spPr>
          <a:xfrm>
            <a:off x="839788" y="457200"/>
            <a:ext cx="3932237" cy="1600200"/>
          </a:xfrm>
        </p:spPr>
        <p:txBody>
          <a:bodyPr anchor="b"/>
          <a:lstStyle>
            <a:lvl1pPr>
              <a:defRPr sz="3200"/>
            </a:lvl1pPr>
          </a:lstStyle>
          <a:p>
            <a:r>
              <a:rPr lang="zh-CN" altLang="en-US"/>
              <a:t>单击此处编辑母版标题样式</a:t>
            </a:r>
          </a:p>
        </p:txBody>
      </p:sp>
      <p:sp>
        <p:nvSpPr>
          <p:cNvPr id="3" name="内容占位符 2">
            <a:extLst>
              <a:ext uri="{FF2B5EF4-FFF2-40B4-BE49-F238E27FC236}">
                <a16:creationId xmlns:a16="http://schemas.microsoft.com/office/drawing/2014/main" id="{8BC19B85-79FC-4A2C-960A-692BF2E53604}"/>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zh-CN" altLang="en-US"/>
              <a:t>单击此处编辑母版文本样式</a:t>
            </a:r>
          </a:p>
          <a:p>
            <a:pPr lvl="1"/>
            <a:r>
              <a:rPr lang="zh-CN" altLang="en-US"/>
              <a:t>二级</a:t>
            </a:r>
          </a:p>
          <a:p>
            <a:pPr lvl="2"/>
            <a:r>
              <a:rPr lang="zh-CN" altLang="en-US"/>
              <a:t>三级</a:t>
            </a:r>
          </a:p>
          <a:p>
            <a:pPr lvl="3"/>
            <a:r>
              <a:rPr lang="zh-CN" altLang="en-US"/>
              <a:t>四级</a:t>
            </a:r>
          </a:p>
          <a:p>
            <a:pPr lvl="4"/>
            <a:r>
              <a:rPr lang="zh-CN" altLang="en-US"/>
              <a:t>五级</a:t>
            </a:r>
          </a:p>
        </p:txBody>
      </p:sp>
      <p:sp>
        <p:nvSpPr>
          <p:cNvPr id="4" name="文本占位符 3">
            <a:extLst>
              <a:ext uri="{FF2B5EF4-FFF2-40B4-BE49-F238E27FC236}">
                <a16:creationId xmlns:a16="http://schemas.microsoft.com/office/drawing/2014/main" id="{88779141-377E-4C43-83B1-62007CF71427}"/>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zh-CN" altLang="en-US"/>
              <a:t>单击此处编辑母版文本样式</a:t>
            </a:r>
          </a:p>
        </p:txBody>
      </p:sp>
      <p:sp>
        <p:nvSpPr>
          <p:cNvPr id="5" name="日期占位符 4">
            <a:extLst>
              <a:ext uri="{FF2B5EF4-FFF2-40B4-BE49-F238E27FC236}">
                <a16:creationId xmlns:a16="http://schemas.microsoft.com/office/drawing/2014/main" id="{FEFED25D-25A6-47F1-ACF7-18E7EBDC8314}"/>
              </a:ext>
            </a:extLst>
          </p:cNvPr>
          <p:cNvSpPr>
            <a:spLocks noGrp="1"/>
          </p:cNvSpPr>
          <p:nvPr>
            <p:ph type="dt" sz="half" idx="10"/>
          </p:nvPr>
        </p:nvSpPr>
        <p:spPr/>
        <p:txBody>
          <a:bodyPr/>
          <a:lstStyle/>
          <a:p>
            <a:fld id="{2D2A4DAC-43BB-4A8A-860B-FFA1241B4E03}" type="datetimeFigureOut">
              <a:rPr lang="zh-CN" altLang="en-US" smtClean="0"/>
              <a:t>2019/10/26</a:t>
            </a:fld>
            <a:endParaRPr lang="zh-CN" altLang="en-US"/>
          </a:p>
        </p:txBody>
      </p:sp>
      <p:sp>
        <p:nvSpPr>
          <p:cNvPr id="6" name="页脚占位符 5">
            <a:extLst>
              <a:ext uri="{FF2B5EF4-FFF2-40B4-BE49-F238E27FC236}">
                <a16:creationId xmlns:a16="http://schemas.microsoft.com/office/drawing/2014/main" id="{DD475A62-07BB-4812-96F8-E5C1880C1935}"/>
              </a:ext>
            </a:extLst>
          </p:cNvPr>
          <p:cNvSpPr>
            <a:spLocks noGrp="1"/>
          </p:cNvSpPr>
          <p:nvPr>
            <p:ph type="ftr" sz="quarter" idx="11"/>
          </p:nvPr>
        </p:nvSpPr>
        <p:spPr/>
        <p:txBody>
          <a:bodyPr/>
          <a:lstStyle/>
          <a:p>
            <a:endParaRPr lang="zh-CN" altLang="en-US"/>
          </a:p>
        </p:txBody>
      </p:sp>
      <p:sp>
        <p:nvSpPr>
          <p:cNvPr id="7" name="灯片编号占位符 6">
            <a:extLst>
              <a:ext uri="{FF2B5EF4-FFF2-40B4-BE49-F238E27FC236}">
                <a16:creationId xmlns:a16="http://schemas.microsoft.com/office/drawing/2014/main" id="{F6143D4A-AF0C-4683-AFC1-353E43C47548}"/>
              </a:ext>
            </a:extLst>
          </p:cNvPr>
          <p:cNvSpPr>
            <a:spLocks noGrp="1"/>
          </p:cNvSpPr>
          <p:nvPr>
            <p:ph type="sldNum" sz="quarter" idx="12"/>
          </p:nvPr>
        </p:nvSpPr>
        <p:spPr/>
        <p:txBody>
          <a:bodyPr/>
          <a:lstStyle/>
          <a:p>
            <a:fld id="{B8F17AB5-FE9F-4BA5-8D05-81C5FF58BAA8}" type="slidenum">
              <a:rPr lang="zh-CN" altLang="en-US" smtClean="0"/>
              <a:t>‹#›</a:t>
            </a:fld>
            <a:endParaRPr lang="zh-CN" altLang="en-US"/>
          </a:p>
        </p:txBody>
      </p:sp>
    </p:spTree>
    <p:extLst>
      <p:ext uri="{BB962C8B-B14F-4D97-AF65-F5344CB8AC3E}">
        <p14:creationId xmlns:p14="http://schemas.microsoft.com/office/powerpoint/2010/main" val="3669662326"/>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2000">
        <p159:morph option="byObject"/>
      </p:transition>
    </mc:Choice>
    <mc:Fallback xmlns="">
      <p:transition spd="slow">
        <p:fade/>
      </p:transition>
    </mc:Fallback>
  </mc:AlternateContent>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图片与标题">
    <p:spTree>
      <p:nvGrpSpPr>
        <p:cNvPr id="1" name=""/>
        <p:cNvGrpSpPr/>
        <p:nvPr/>
      </p:nvGrpSpPr>
      <p:grpSpPr>
        <a:xfrm>
          <a:off x="0" y="0"/>
          <a:ext cx="0" cy="0"/>
          <a:chOff x="0" y="0"/>
          <a:chExt cx="0" cy="0"/>
        </a:xfrm>
      </p:grpSpPr>
      <p:sp>
        <p:nvSpPr>
          <p:cNvPr id="2" name="标题 1">
            <a:extLst>
              <a:ext uri="{FF2B5EF4-FFF2-40B4-BE49-F238E27FC236}">
                <a16:creationId xmlns:a16="http://schemas.microsoft.com/office/drawing/2014/main" id="{AB151732-237F-4DBA-9612-9AE5657D3EDB}"/>
              </a:ext>
            </a:extLst>
          </p:cNvPr>
          <p:cNvSpPr>
            <a:spLocks noGrp="1"/>
          </p:cNvSpPr>
          <p:nvPr>
            <p:ph type="title"/>
          </p:nvPr>
        </p:nvSpPr>
        <p:spPr>
          <a:xfrm>
            <a:off x="839788" y="457200"/>
            <a:ext cx="3932237" cy="1600200"/>
          </a:xfrm>
        </p:spPr>
        <p:txBody>
          <a:bodyPr anchor="b"/>
          <a:lstStyle>
            <a:lvl1pPr>
              <a:defRPr sz="3200"/>
            </a:lvl1pPr>
          </a:lstStyle>
          <a:p>
            <a:r>
              <a:rPr lang="zh-CN" altLang="en-US"/>
              <a:t>单击此处编辑母版标题样式</a:t>
            </a:r>
          </a:p>
        </p:txBody>
      </p:sp>
      <p:sp>
        <p:nvSpPr>
          <p:cNvPr id="3" name="图片占位符 2">
            <a:extLst>
              <a:ext uri="{FF2B5EF4-FFF2-40B4-BE49-F238E27FC236}">
                <a16:creationId xmlns:a16="http://schemas.microsoft.com/office/drawing/2014/main" id="{6EF025E9-6372-46A8-933B-3CCA24260E82}"/>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zh-CN" altLang="en-US"/>
          </a:p>
        </p:txBody>
      </p:sp>
      <p:sp>
        <p:nvSpPr>
          <p:cNvPr id="4" name="文本占位符 3">
            <a:extLst>
              <a:ext uri="{FF2B5EF4-FFF2-40B4-BE49-F238E27FC236}">
                <a16:creationId xmlns:a16="http://schemas.microsoft.com/office/drawing/2014/main" id="{CDF2C2E3-F5E7-49CE-B256-4761A4996D6B}"/>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zh-CN" altLang="en-US"/>
              <a:t>单击此处编辑母版文本样式</a:t>
            </a:r>
          </a:p>
        </p:txBody>
      </p:sp>
      <p:sp>
        <p:nvSpPr>
          <p:cNvPr id="5" name="日期占位符 4">
            <a:extLst>
              <a:ext uri="{FF2B5EF4-FFF2-40B4-BE49-F238E27FC236}">
                <a16:creationId xmlns:a16="http://schemas.microsoft.com/office/drawing/2014/main" id="{04DE608D-BE4A-4B4C-B816-3C3742299127}"/>
              </a:ext>
            </a:extLst>
          </p:cNvPr>
          <p:cNvSpPr>
            <a:spLocks noGrp="1"/>
          </p:cNvSpPr>
          <p:nvPr>
            <p:ph type="dt" sz="half" idx="10"/>
          </p:nvPr>
        </p:nvSpPr>
        <p:spPr/>
        <p:txBody>
          <a:bodyPr/>
          <a:lstStyle/>
          <a:p>
            <a:fld id="{2D2A4DAC-43BB-4A8A-860B-FFA1241B4E03}" type="datetimeFigureOut">
              <a:rPr lang="zh-CN" altLang="en-US" smtClean="0"/>
              <a:t>2019/10/26</a:t>
            </a:fld>
            <a:endParaRPr lang="zh-CN" altLang="en-US"/>
          </a:p>
        </p:txBody>
      </p:sp>
      <p:sp>
        <p:nvSpPr>
          <p:cNvPr id="6" name="页脚占位符 5">
            <a:extLst>
              <a:ext uri="{FF2B5EF4-FFF2-40B4-BE49-F238E27FC236}">
                <a16:creationId xmlns:a16="http://schemas.microsoft.com/office/drawing/2014/main" id="{4D3035C1-A246-4F35-830B-A57E48F5777B}"/>
              </a:ext>
            </a:extLst>
          </p:cNvPr>
          <p:cNvSpPr>
            <a:spLocks noGrp="1"/>
          </p:cNvSpPr>
          <p:nvPr>
            <p:ph type="ftr" sz="quarter" idx="11"/>
          </p:nvPr>
        </p:nvSpPr>
        <p:spPr/>
        <p:txBody>
          <a:bodyPr/>
          <a:lstStyle/>
          <a:p>
            <a:endParaRPr lang="zh-CN" altLang="en-US"/>
          </a:p>
        </p:txBody>
      </p:sp>
      <p:sp>
        <p:nvSpPr>
          <p:cNvPr id="7" name="灯片编号占位符 6">
            <a:extLst>
              <a:ext uri="{FF2B5EF4-FFF2-40B4-BE49-F238E27FC236}">
                <a16:creationId xmlns:a16="http://schemas.microsoft.com/office/drawing/2014/main" id="{4341B09F-0696-4F29-992F-4CF634EFCC5B}"/>
              </a:ext>
            </a:extLst>
          </p:cNvPr>
          <p:cNvSpPr>
            <a:spLocks noGrp="1"/>
          </p:cNvSpPr>
          <p:nvPr>
            <p:ph type="sldNum" sz="quarter" idx="12"/>
          </p:nvPr>
        </p:nvSpPr>
        <p:spPr/>
        <p:txBody>
          <a:bodyPr/>
          <a:lstStyle/>
          <a:p>
            <a:fld id="{B8F17AB5-FE9F-4BA5-8D05-81C5FF58BAA8}" type="slidenum">
              <a:rPr lang="zh-CN" altLang="en-US" smtClean="0"/>
              <a:t>‹#›</a:t>
            </a:fld>
            <a:endParaRPr lang="zh-CN" altLang="en-US"/>
          </a:p>
        </p:txBody>
      </p:sp>
    </p:spTree>
    <p:extLst>
      <p:ext uri="{BB962C8B-B14F-4D97-AF65-F5344CB8AC3E}">
        <p14:creationId xmlns:p14="http://schemas.microsoft.com/office/powerpoint/2010/main" val="2430151090"/>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2000">
        <p159:morph option="byObject"/>
      </p:transition>
    </mc:Choice>
    <mc:Fallback xmlns="">
      <p:transition spd="slow">
        <p:fade/>
      </p:transition>
    </mc:Fallback>
  </mc:AlternateContent>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标题和竖排文字">
    <p:spTree>
      <p:nvGrpSpPr>
        <p:cNvPr id="1" name=""/>
        <p:cNvGrpSpPr/>
        <p:nvPr/>
      </p:nvGrpSpPr>
      <p:grpSpPr>
        <a:xfrm>
          <a:off x="0" y="0"/>
          <a:ext cx="0" cy="0"/>
          <a:chOff x="0" y="0"/>
          <a:chExt cx="0" cy="0"/>
        </a:xfrm>
      </p:grpSpPr>
      <p:sp>
        <p:nvSpPr>
          <p:cNvPr id="2" name="标题 1">
            <a:extLst>
              <a:ext uri="{FF2B5EF4-FFF2-40B4-BE49-F238E27FC236}">
                <a16:creationId xmlns:a16="http://schemas.microsoft.com/office/drawing/2014/main" id="{AF8BD13B-06A9-4CBB-9CD5-9CB1DEFFF78D}"/>
              </a:ext>
            </a:extLst>
          </p:cNvPr>
          <p:cNvSpPr>
            <a:spLocks noGrp="1"/>
          </p:cNvSpPr>
          <p:nvPr>
            <p:ph type="title"/>
          </p:nvPr>
        </p:nvSpPr>
        <p:spPr/>
        <p:txBody>
          <a:bodyPr/>
          <a:lstStyle/>
          <a:p>
            <a:r>
              <a:rPr lang="zh-CN" altLang="en-US"/>
              <a:t>单击此处编辑母版标题样式</a:t>
            </a:r>
          </a:p>
        </p:txBody>
      </p:sp>
      <p:sp>
        <p:nvSpPr>
          <p:cNvPr id="3" name="竖排文字占位符 2">
            <a:extLst>
              <a:ext uri="{FF2B5EF4-FFF2-40B4-BE49-F238E27FC236}">
                <a16:creationId xmlns:a16="http://schemas.microsoft.com/office/drawing/2014/main" id="{A7110733-99E1-45E1-B853-E99B4E4F7EE0}"/>
              </a:ext>
            </a:extLst>
          </p:cNvPr>
          <p:cNvSpPr>
            <a:spLocks noGrp="1"/>
          </p:cNvSpPr>
          <p:nvPr>
            <p:ph type="body" orient="vert" idx="1"/>
          </p:nvPr>
        </p:nvSpPr>
        <p:spPr/>
        <p:txBody>
          <a:bodyPr vert="eaVert"/>
          <a:lstStyle/>
          <a:p>
            <a:pPr lvl="0"/>
            <a:r>
              <a:rPr lang="zh-CN" altLang="en-US"/>
              <a:t>单击此处编辑母版文本样式</a:t>
            </a:r>
          </a:p>
          <a:p>
            <a:pPr lvl="1"/>
            <a:r>
              <a:rPr lang="zh-CN" altLang="en-US"/>
              <a:t>二级</a:t>
            </a:r>
          </a:p>
          <a:p>
            <a:pPr lvl="2"/>
            <a:r>
              <a:rPr lang="zh-CN" altLang="en-US"/>
              <a:t>三级</a:t>
            </a:r>
          </a:p>
          <a:p>
            <a:pPr lvl="3"/>
            <a:r>
              <a:rPr lang="zh-CN" altLang="en-US"/>
              <a:t>四级</a:t>
            </a:r>
          </a:p>
          <a:p>
            <a:pPr lvl="4"/>
            <a:r>
              <a:rPr lang="zh-CN" altLang="en-US"/>
              <a:t>五级</a:t>
            </a:r>
          </a:p>
        </p:txBody>
      </p:sp>
      <p:sp>
        <p:nvSpPr>
          <p:cNvPr id="4" name="日期占位符 3">
            <a:extLst>
              <a:ext uri="{FF2B5EF4-FFF2-40B4-BE49-F238E27FC236}">
                <a16:creationId xmlns:a16="http://schemas.microsoft.com/office/drawing/2014/main" id="{252DEEEB-71F2-4AF1-B6E1-68C93176F64C}"/>
              </a:ext>
            </a:extLst>
          </p:cNvPr>
          <p:cNvSpPr>
            <a:spLocks noGrp="1"/>
          </p:cNvSpPr>
          <p:nvPr>
            <p:ph type="dt" sz="half" idx="10"/>
          </p:nvPr>
        </p:nvSpPr>
        <p:spPr/>
        <p:txBody>
          <a:bodyPr/>
          <a:lstStyle/>
          <a:p>
            <a:fld id="{2D2A4DAC-43BB-4A8A-860B-FFA1241B4E03}" type="datetimeFigureOut">
              <a:rPr lang="zh-CN" altLang="en-US" smtClean="0"/>
              <a:t>2019/10/26</a:t>
            </a:fld>
            <a:endParaRPr lang="zh-CN" altLang="en-US"/>
          </a:p>
        </p:txBody>
      </p:sp>
      <p:sp>
        <p:nvSpPr>
          <p:cNvPr id="5" name="页脚占位符 4">
            <a:extLst>
              <a:ext uri="{FF2B5EF4-FFF2-40B4-BE49-F238E27FC236}">
                <a16:creationId xmlns:a16="http://schemas.microsoft.com/office/drawing/2014/main" id="{4A9439D9-C732-4B08-8329-13716751310E}"/>
              </a:ext>
            </a:extLst>
          </p:cNvPr>
          <p:cNvSpPr>
            <a:spLocks noGrp="1"/>
          </p:cNvSpPr>
          <p:nvPr>
            <p:ph type="ftr" sz="quarter" idx="11"/>
          </p:nvPr>
        </p:nvSpPr>
        <p:spPr/>
        <p:txBody>
          <a:bodyPr/>
          <a:lstStyle/>
          <a:p>
            <a:endParaRPr lang="zh-CN" altLang="en-US"/>
          </a:p>
        </p:txBody>
      </p:sp>
      <p:sp>
        <p:nvSpPr>
          <p:cNvPr id="6" name="灯片编号占位符 5">
            <a:extLst>
              <a:ext uri="{FF2B5EF4-FFF2-40B4-BE49-F238E27FC236}">
                <a16:creationId xmlns:a16="http://schemas.microsoft.com/office/drawing/2014/main" id="{054DDB2E-E4CD-4091-84F0-5A7CA2887C90}"/>
              </a:ext>
            </a:extLst>
          </p:cNvPr>
          <p:cNvSpPr>
            <a:spLocks noGrp="1"/>
          </p:cNvSpPr>
          <p:nvPr>
            <p:ph type="sldNum" sz="quarter" idx="12"/>
          </p:nvPr>
        </p:nvSpPr>
        <p:spPr/>
        <p:txBody>
          <a:bodyPr/>
          <a:lstStyle/>
          <a:p>
            <a:fld id="{B8F17AB5-FE9F-4BA5-8D05-81C5FF58BAA8}" type="slidenum">
              <a:rPr lang="zh-CN" altLang="en-US" smtClean="0"/>
              <a:t>‹#›</a:t>
            </a:fld>
            <a:endParaRPr lang="zh-CN" altLang="en-US"/>
          </a:p>
        </p:txBody>
      </p:sp>
    </p:spTree>
    <p:extLst>
      <p:ext uri="{BB962C8B-B14F-4D97-AF65-F5344CB8AC3E}">
        <p14:creationId xmlns:p14="http://schemas.microsoft.com/office/powerpoint/2010/main" val="1648254796"/>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2000">
        <p159:morph option="byObject"/>
      </p:transition>
    </mc:Choice>
    <mc:Fallback xmlns="">
      <p:transition spd="slow">
        <p:fade/>
      </p:transition>
    </mc:Fallback>
  </mc:AlternateContent>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竖排标题与文本">
    <p:spTree>
      <p:nvGrpSpPr>
        <p:cNvPr id="1" name=""/>
        <p:cNvGrpSpPr/>
        <p:nvPr/>
      </p:nvGrpSpPr>
      <p:grpSpPr>
        <a:xfrm>
          <a:off x="0" y="0"/>
          <a:ext cx="0" cy="0"/>
          <a:chOff x="0" y="0"/>
          <a:chExt cx="0" cy="0"/>
        </a:xfrm>
      </p:grpSpPr>
      <p:sp>
        <p:nvSpPr>
          <p:cNvPr id="2" name="竖排标题 1">
            <a:extLst>
              <a:ext uri="{FF2B5EF4-FFF2-40B4-BE49-F238E27FC236}">
                <a16:creationId xmlns:a16="http://schemas.microsoft.com/office/drawing/2014/main" id="{6C31C094-CFA6-4E9A-A26D-321571765EB9}"/>
              </a:ext>
            </a:extLst>
          </p:cNvPr>
          <p:cNvSpPr>
            <a:spLocks noGrp="1"/>
          </p:cNvSpPr>
          <p:nvPr>
            <p:ph type="title" orient="vert"/>
          </p:nvPr>
        </p:nvSpPr>
        <p:spPr>
          <a:xfrm>
            <a:off x="8724900" y="365125"/>
            <a:ext cx="2628900" cy="5811838"/>
          </a:xfrm>
        </p:spPr>
        <p:txBody>
          <a:bodyPr vert="eaVert"/>
          <a:lstStyle/>
          <a:p>
            <a:r>
              <a:rPr lang="zh-CN" altLang="en-US"/>
              <a:t>单击此处编辑母版标题样式</a:t>
            </a:r>
          </a:p>
        </p:txBody>
      </p:sp>
      <p:sp>
        <p:nvSpPr>
          <p:cNvPr id="3" name="竖排文字占位符 2">
            <a:extLst>
              <a:ext uri="{FF2B5EF4-FFF2-40B4-BE49-F238E27FC236}">
                <a16:creationId xmlns:a16="http://schemas.microsoft.com/office/drawing/2014/main" id="{A5F5E33E-97DA-4E5B-8679-9AB7A43E05A0}"/>
              </a:ext>
            </a:extLst>
          </p:cNvPr>
          <p:cNvSpPr>
            <a:spLocks noGrp="1"/>
          </p:cNvSpPr>
          <p:nvPr>
            <p:ph type="body" orient="vert" idx="1"/>
          </p:nvPr>
        </p:nvSpPr>
        <p:spPr>
          <a:xfrm>
            <a:off x="838200" y="365125"/>
            <a:ext cx="7734300" cy="5811838"/>
          </a:xfrm>
        </p:spPr>
        <p:txBody>
          <a:bodyPr vert="eaVert"/>
          <a:lstStyle/>
          <a:p>
            <a:pPr lvl="0"/>
            <a:r>
              <a:rPr lang="zh-CN" altLang="en-US"/>
              <a:t>单击此处编辑母版文本样式</a:t>
            </a:r>
          </a:p>
          <a:p>
            <a:pPr lvl="1"/>
            <a:r>
              <a:rPr lang="zh-CN" altLang="en-US"/>
              <a:t>二级</a:t>
            </a:r>
          </a:p>
          <a:p>
            <a:pPr lvl="2"/>
            <a:r>
              <a:rPr lang="zh-CN" altLang="en-US"/>
              <a:t>三级</a:t>
            </a:r>
          </a:p>
          <a:p>
            <a:pPr lvl="3"/>
            <a:r>
              <a:rPr lang="zh-CN" altLang="en-US"/>
              <a:t>四级</a:t>
            </a:r>
          </a:p>
          <a:p>
            <a:pPr lvl="4"/>
            <a:r>
              <a:rPr lang="zh-CN" altLang="en-US"/>
              <a:t>五级</a:t>
            </a:r>
          </a:p>
        </p:txBody>
      </p:sp>
      <p:sp>
        <p:nvSpPr>
          <p:cNvPr id="4" name="日期占位符 3">
            <a:extLst>
              <a:ext uri="{FF2B5EF4-FFF2-40B4-BE49-F238E27FC236}">
                <a16:creationId xmlns:a16="http://schemas.microsoft.com/office/drawing/2014/main" id="{0903A4E7-168E-4BBF-9988-0E24D877E15C}"/>
              </a:ext>
            </a:extLst>
          </p:cNvPr>
          <p:cNvSpPr>
            <a:spLocks noGrp="1"/>
          </p:cNvSpPr>
          <p:nvPr>
            <p:ph type="dt" sz="half" idx="10"/>
          </p:nvPr>
        </p:nvSpPr>
        <p:spPr/>
        <p:txBody>
          <a:bodyPr/>
          <a:lstStyle/>
          <a:p>
            <a:fld id="{2D2A4DAC-43BB-4A8A-860B-FFA1241B4E03}" type="datetimeFigureOut">
              <a:rPr lang="zh-CN" altLang="en-US" smtClean="0"/>
              <a:t>2019/10/26</a:t>
            </a:fld>
            <a:endParaRPr lang="zh-CN" altLang="en-US"/>
          </a:p>
        </p:txBody>
      </p:sp>
      <p:sp>
        <p:nvSpPr>
          <p:cNvPr id="5" name="页脚占位符 4">
            <a:extLst>
              <a:ext uri="{FF2B5EF4-FFF2-40B4-BE49-F238E27FC236}">
                <a16:creationId xmlns:a16="http://schemas.microsoft.com/office/drawing/2014/main" id="{32E87A39-AAD3-4064-8737-93A663E29325}"/>
              </a:ext>
            </a:extLst>
          </p:cNvPr>
          <p:cNvSpPr>
            <a:spLocks noGrp="1"/>
          </p:cNvSpPr>
          <p:nvPr>
            <p:ph type="ftr" sz="quarter" idx="11"/>
          </p:nvPr>
        </p:nvSpPr>
        <p:spPr/>
        <p:txBody>
          <a:bodyPr/>
          <a:lstStyle/>
          <a:p>
            <a:endParaRPr lang="zh-CN" altLang="en-US"/>
          </a:p>
        </p:txBody>
      </p:sp>
      <p:sp>
        <p:nvSpPr>
          <p:cNvPr id="6" name="灯片编号占位符 5">
            <a:extLst>
              <a:ext uri="{FF2B5EF4-FFF2-40B4-BE49-F238E27FC236}">
                <a16:creationId xmlns:a16="http://schemas.microsoft.com/office/drawing/2014/main" id="{1D440BDD-E2BB-4267-89A4-8D913CEB2134}"/>
              </a:ext>
            </a:extLst>
          </p:cNvPr>
          <p:cNvSpPr>
            <a:spLocks noGrp="1"/>
          </p:cNvSpPr>
          <p:nvPr>
            <p:ph type="sldNum" sz="quarter" idx="12"/>
          </p:nvPr>
        </p:nvSpPr>
        <p:spPr/>
        <p:txBody>
          <a:bodyPr/>
          <a:lstStyle/>
          <a:p>
            <a:fld id="{B8F17AB5-FE9F-4BA5-8D05-81C5FF58BAA8}" type="slidenum">
              <a:rPr lang="zh-CN" altLang="en-US" smtClean="0"/>
              <a:t>‹#›</a:t>
            </a:fld>
            <a:endParaRPr lang="zh-CN" altLang="en-US"/>
          </a:p>
        </p:txBody>
      </p:sp>
    </p:spTree>
    <p:extLst>
      <p:ext uri="{BB962C8B-B14F-4D97-AF65-F5344CB8AC3E}">
        <p14:creationId xmlns:p14="http://schemas.microsoft.com/office/powerpoint/2010/main" val="3969377046"/>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2000">
        <p159:morph option="byObject"/>
      </p:transition>
    </mc:Choice>
    <mc:Fallback xmlns="">
      <p:transition spd="slow">
        <p:fade/>
      </p:transition>
    </mc:Fallback>
  </mc:AlternateContent>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标题占位符 1">
            <a:extLst>
              <a:ext uri="{FF2B5EF4-FFF2-40B4-BE49-F238E27FC236}">
                <a16:creationId xmlns:a16="http://schemas.microsoft.com/office/drawing/2014/main" id="{562BCFDE-698B-44DC-B9F8-F4BF8A8FA444}"/>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zh-CN" altLang="en-US" dirty="0"/>
              <a:t>单击此处编辑母版标题样式</a:t>
            </a:r>
          </a:p>
        </p:txBody>
      </p:sp>
      <p:sp>
        <p:nvSpPr>
          <p:cNvPr id="3" name="文本占位符 2">
            <a:extLst>
              <a:ext uri="{FF2B5EF4-FFF2-40B4-BE49-F238E27FC236}">
                <a16:creationId xmlns:a16="http://schemas.microsoft.com/office/drawing/2014/main" id="{F5A5E2BF-601A-4B5B-A3EB-38A8660FFBC4}"/>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zh-CN" altLang="en-US" dirty="0"/>
              <a:t>单击此处编辑母版文本样式</a:t>
            </a:r>
          </a:p>
          <a:p>
            <a:pPr lvl="1"/>
            <a:r>
              <a:rPr lang="zh-CN" altLang="en-US" dirty="0"/>
              <a:t>二级</a:t>
            </a:r>
          </a:p>
          <a:p>
            <a:pPr lvl="2"/>
            <a:r>
              <a:rPr lang="zh-CN" altLang="en-US" dirty="0"/>
              <a:t>三级</a:t>
            </a:r>
          </a:p>
          <a:p>
            <a:pPr lvl="3"/>
            <a:r>
              <a:rPr lang="zh-CN" altLang="en-US" dirty="0"/>
              <a:t>四级</a:t>
            </a:r>
          </a:p>
          <a:p>
            <a:pPr lvl="4"/>
            <a:r>
              <a:rPr lang="zh-CN" altLang="en-US" dirty="0"/>
              <a:t>五级</a:t>
            </a:r>
          </a:p>
        </p:txBody>
      </p:sp>
      <p:sp>
        <p:nvSpPr>
          <p:cNvPr id="4" name="日期占位符 3">
            <a:extLst>
              <a:ext uri="{FF2B5EF4-FFF2-40B4-BE49-F238E27FC236}">
                <a16:creationId xmlns:a16="http://schemas.microsoft.com/office/drawing/2014/main" id="{2EFD523A-5D49-4104-B77F-E297168CD373}"/>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2D2A4DAC-43BB-4A8A-860B-FFA1241B4E03}" type="datetimeFigureOut">
              <a:rPr lang="zh-CN" altLang="en-US" smtClean="0"/>
              <a:t>2019/10/26</a:t>
            </a:fld>
            <a:endParaRPr lang="zh-CN" altLang="en-US"/>
          </a:p>
        </p:txBody>
      </p:sp>
      <p:sp>
        <p:nvSpPr>
          <p:cNvPr id="5" name="页脚占位符 4">
            <a:extLst>
              <a:ext uri="{FF2B5EF4-FFF2-40B4-BE49-F238E27FC236}">
                <a16:creationId xmlns:a16="http://schemas.microsoft.com/office/drawing/2014/main" id="{E19DCAEB-9102-4B95-AC7C-EC3B517D750A}"/>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zh-CN" altLang="en-US"/>
          </a:p>
        </p:txBody>
      </p:sp>
      <p:sp>
        <p:nvSpPr>
          <p:cNvPr id="6" name="灯片编号占位符 5">
            <a:extLst>
              <a:ext uri="{FF2B5EF4-FFF2-40B4-BE49-F238E27FC236}">
                <a16:creationId xmlns:a16="http://schemas.microsoft.com/office/drawing/2014/main" id="{3794F992-1C76-4B1B-AF73-5BB544CCA8E3}"/>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B8F17AB5-FE9F-4BA5-8D05-81C5FF58BAA8}" type="slidenum">
              <a:rPr lang="zh-CN" altLang="en-US" smtClean="0"/>
              <a:t>‹#›</a:t>
            </a:fld>
            <a:endParaRPr lang="zh-CN" altLang="en-US"/>
          </a:p>
        </p:txBody>
      </p:sp>
    </p:spTree>
    <p:extLst>
      <p:ext uri="{BB962C8B-B14F-4D97-AF65-F5344CB8AC3E}">
        <p14:creationId xmlns:p14="http://schemas.microsoft.com/office/powerpoint/2010/main" val="3670800496"/>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mc:AlternateContent xmlns:mc="http://schemas.openxmlformats.org/markup-compatibility/2006" xmlns:p159="http://schemas.microsoft.com/office/powerpoint/2015/09/main">
    <mc:Choice Requires="p159">
      <p:transition xmlns:p14="http://schemas.microsoft.com/office/powerpoint/2010/main" spd="slow" p14:dur="2000">
        <p159:morph option="byObject"/>
      </p:transition>
    </mc:Choice>
    <mc:Fallback xmlns="">
      <p:transition spd="slow">
        <p:fade/>
      </p:transition>
    </mc:Fallback>
  </mc:AlternateConten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3.xml"/></Relationships>
</file>

<file path=ppt/slides/_rels/slide25.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标题 1">
            <a:extLst>
              <a:ext uri="{FF2B5EF4-FFF2-40B4-BE49-F238E27FC236}">
                <a16:creationId xmlns:a16="http://schemas.microsoft.com/office/drawing/2014/main" id="{81AA4146-B170-4C72-BEA5-A6E093EB5D34}"/>
              </a:ext>
            </a:extLst>
          </p:cNvPr>
          <p:cNvSpPr>
            <a:spLocks noGrp="1"/>
          </p:cNvSpPr>
          <p:nvPr>
            <p:ph type="ctrTitle"/>
          </p:nvPr>
        </p:nvSpPr>
        <p:spPr/>
        <p:txBody>
          <a:bodyPr/>
          <a:lstStyle/>
          <a:p>
            <a:r>
              <a:rPr lang="en-US" altLang="zh-CN" dirty="0"/>
              <a:t>CHAPTER 2</a:t>
            </a:r>
            <a:br>
              <a:rPr lang="en-US" altLang="zh-CN" dirty="0"/>
            </a:br>
            <a:r>
              <a:rPr lang="en-US" altLang="zh-CN" dirty="0"/>
              <a:t>Data Manipulation</a:t>
            </a:r>
            <a:endParaRPr lang="zh-CN" altLang="en-US" dirty="0"/>
          </a:p>
        </p:txBody>
      </p:sp>
      <p:sp>
        <p:nvSpPr>
          <p:cNvPr id="3" name="副标题 2">
            <a:extLst>
              <a:ext uri="{FF2B5EF4-FFF2-40B4-BE49-F238E27FC236}">
                <a16:creationId xmlns:a16="http://schemas.microsoft.com/office/drawing/2014/main" id="{58557457-3AE4-47F1-AEF3-EDC87FBCBEEC}"/>
              </a:ext>
            </a:extLst>
          </p:cNvPr>
          <p:cNvSpPr>
            <a:spLocks noGrp="1"/>
          </p:cNvSpPr>
          <p:nvPr>
            <p:ph type="subTitle" idx="1"/>
          </p:nvPr>
        </p:nvSpPr>
        <p:spPr/>
        <p:txBody>
          <a:bodyPr/>
          <a:lstStyle/>
          <a:p>
            <a:r>
              <a:rPr lang="zh-CN" altLang="en-US" dirty="0"/>
              <a:t>数 据 操 控</a:t>
            </a:r>
          </a:p>
        </p:txBody>
      </p:sp>
    </p:spTree>
    <p:extLst>
      <p:ext uri="{BB962C8B-B14F-4D97-AF65-F5344CB8AC3E}">
        <p14:creationId xmlns:p14="http://schemas.microsoft.com/office/powerpoint/2010/main" val="415643229"/>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1250">
        <p159:morph option="byObject"/>
      </p:transition>
    </mc:Choice>
    <mc:Fallback xmlns="">
      <p:transition spd="slow">
        <p:fade/>
      </p:transition>
    </mc:Fallback>
  </mc:AlternateContent>
</p:sld>
</file>

<file path=ppt/slides/slide2.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标题 1">
            <a:extLst>
              <a:ext uri="{FF2B5EF4-FFF2-40B4-BE49-F238E27FC236}">
                <a16:creationId xmlns:a16="http://schemas.microsoft.com/office/drawing/2014/main" id="{637E5F37-6460-46C6-81FB-4429DE3E2914}"/>
              </a:ext>
            </a:extLst>
          </p:cNvPr>
          <p:cNvSpPr>
            <a:spLocks noGrp="1"/>
          </p:cNvSpPr>
          <p:nvPr>
            <p:ph type="title"/>
          </p:nvPr>
        </p:nvSpPr>
        <p:spPr/>
        <p:txBody>
          <a:bodyPr/>
          <a:lstStyle/>
          <a:p>
            <a:endParaRPr lang="zh-CN" altLang="en-US"/>
          </a:p>
        </p:txBody>
      </p:sp>
      <p:sp>
        <p:nvSpPr>
          <p:cNvPr id="3" name="内容占位符 2">
            <a:extLst>
              <a:ext uri="{FF2B5EF4-FFF2-40B4-BE49-F238E27FC236}">
                <a16:creationId xmlns:a16="http://schemas.microsoft.com/office/drawing/2014/main" id="{BE3B8567-6984-41C2-AA44-C9827459E372}"/>
              </a:ext>
            </a:extLst>
          </p:cNvPr>
          <p:cNvSpPr>
            <a:spLocks noGrp="1"/>
          </p:cNvSpPr>
          <p:nvPr>
            <p:ph idx="1"/>
          </p:nvPr>
        </p:nvSpPr>
        <p:spPr/>
        <p:txBody>
          <a:bodyPr/>
          <a:lstStyle/>
          <a:p>
            <a:r>
              <a:rPr lang="zh-CN" altLang="en-US" dirty="0"/>
              <a:t>讲课人比较菜，可能有大量讲错的</a:t>
            </a:r>
            <a:endParaRPr lang="en-US" altLang="zh-CN" dirty="0"/>
          </a:p>
          <a:p>
            <a:r>
              <a:rPr lang="zh-CN" altLang="en-US"/>
              <a:t>讲课人没有经验，不知道要干什么</a:t>
            </a:r>
            <a:endParaRPr lang="en-US" altLang="zh-CN" dirty="0"/>
          </a:p>
          <a:p>
            <a:r>
              <a:rPr lang="en-US" altLang="zh-CN" dirty="0"/>
              <a:t>PPT</a:t>
            </a:r>
            <a:r>
              <a:rPr lang="zh-CN" altLang="en-US" dirty="0"/>
              <a:t>由课本上语句拼接而成</a:t>
            </a:r>
            <a:endParaRPr lang="en-US" altLang="zh-CN" dirty="0"/>
          </a:p>
          <a:p>
            <a:r>
              <a:rPr lang="zh-CN" altLang="en-US" dirty="0"/>
              <a:t>希望及时提出更好的看法</a:t>
            </a:r>
          </a:p>
        </p:txBody>
      </p:sp>
    </p:spTree>
    <p:extLst>
      <p:ext uri="{BB962C8B-B14F-4D97-AF65-F5344CB8AC3E}">
        <p14:creationId xmlns:p14="http://schemas.microsoft.com/office/powerpoint/2010/main" val="2941169406"/>
      </p:ext>
    </p:extLst>
  </p:cSld>
  <p:clrMapOvr>
    <a:masterClrMapping/>
  </p:clrMapOvr>
  <mc:AlternateContent xmlns:mc="http://schemas.openxmlformats.org/markup-compatibility/2006">
    <mc:Choice xmlns:p159="http://schemas.microsoft.com/office/powerpoint/2015/09/main" Requires="p159">
      <p:transition xmlns:p14="http://schemas.microsoft.com/office/powerpoint/2010/main" spd="slow" p14:dur="2000">
        <p159:morph option="byObject"/>
      </p:transition>
    </mc:Choice>
    <mc:Fallback>
      <p:transition spd="slow">
        <p:fade/>
      </p:transition>
    </mc:Fallback>
  </mc:AlternateContent>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标题 3">
            <a:extLst>
              <a:ext uri="{FF2B5EF4-FFF2-40B4-BE49-F238E27FC236}">
                <a16:creationId xmlns:a16="http://schemas.microsoft.com/office/drawing/2014/main" id="{2EABAB01-67AF-4AA0-AC3D-F5754B85CF97}"/>
              </a:ext>
            </a:extLst>
          </p:cNvPr>
          <p:cNvSpPr>
            <a:spLocks noGrp="1"/>
          </p:cNvSpPr>
          <p:nvPr>
            <p:ph type="title"/>
          </p:nvPr>
        </p:nvSpPr>
        <p:spPr/>
        <p:txBody>
          <a:bodyPr/>
          <a:lstStyle/>
          <a:p>
            <a:r>
              <a:rPr lang="en-US" altLang="zh-CN" dirty="0"/>
              <a:t>2.1 Computer Architecture</a:t>
            </a:r>
            <a:endParaRPr lang="zh-CN" altLang="en-US" dirty="0"/>
          </a:p>
        </p:txBody>
      </p:sp>
      <p:sp>
        <p:nvSpPr>
          <p:cNvPr id="5" name="文本占位符 4">
            <a:extLst>
              <a:ext uri="{FF2B5EF4-FFF2-40B4-BE49-F238E27FC236}">
                <a16:creationId xmlns:a16="http://schemas.microsoft.com/office/drawing/2014/main" id="{32498981-C27B-44CB-8D51-AF95790F492B}"/>
              </a:ext>
            </a:extLst>
          </p:cNvPr>
          <p:cNvSpPr>
            <a:spLocks noGrp="1"/>
          </p:cNvSpPr>
          <p:nvPr>
            <p:ph type="body" idx="1"/>
          </p:nvPr>
        </p:nvSpPr>
        <p:spPr/>
        <p:txBody>
          <a:bodyPr/>
          <a:lstStyle/>
          <a:p>
            <a:endParaRPr lang="zh-CN" altLang="en-US"/>
          </a:p>
        </p:txBody>
      </p:sp>
    </p:spTree>
    <p:extLst>
      <p:ext uri="{BB962C8B-B14F-4D97-AF65-F5344CB8AC3E}">
        <p14:creationId xmlns:p14="http://schemas.microsoft.com/office/powerpoint/2010/main" val="984102241"/>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1250">
        <p159:morph option="byObject"/>
      </p:transition>
    </mc:Choice>
    <mc:Fallback xmlns="">
      <p:transition spd="slow">
        <p:fade/>
      </p:transition>
    </mc:Fallback>
  </mc:AlternateContent>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标题 1">
            <a:extLst>
              <a:ext uri="{FF2B5EF4-FFF2-40B4-BE49-F238E27FC236}">
                <a16:creationId xmlns:a16="http://schemas.microsoft.com/office/drawing/2014/main" id="{A91EB957-A960-4C0F-BC80-861BFB566E79}"/>
              </a:ext>
            </a:extLst>
          </p:cNvPr>
          <p:cNvSpPr>
            <a:spLocks noGrp="1"/>
          </p:cNvSpPr>
          <p:nvPr>
            <p:ph type="title"/>
          </p:nvPr>
        </p:nvSpPr>
        <p:spPr/>
        <p:txBody>
          <a:bodyPr/>
          <a:lstStyle/>
          <a:p>
            <a:r>
              <a:rPr lang="en-US" altLang="zh-CN" dirty="0"/>
              <a:t>2.1 Computer Architecture </a:t>
            </a:r>
            <a:endParaRPr lang="zh-CN" altLang="en-US" dirty="0"/>
          </a:p>
        </p:txBody>
      </p:sp>
      <p:sp>
        <p:nvSpPr>
          <p:cNvPr id="3" name="内容占位符 2">
            <a:extLst>
              <a:ext uri="{FF2B5EF4-FFF2-40B4-BE49-F238E27FC236}">
                <a16:creationId xmlns:a16="http://schemas.microsoft.com/office/drawing/2014/main" id="{B78B8F12-5B47-4E32-A1F6-92769894FDA4}"/>
              </a:ext>
            </a:extLst>
          </p:cNvPr>
          <p:cNvSpPr>
            <a:spLocks noGrp="1"/>
          </p:cNvSpPr>
          <p:nvPr>
            <p:ph idx="1"/>
          </p:nvPr>
        </p:nvSpPr>
        <p:spPr/>
        <p:txBody>
          <a:bodyPr/>
          <a:lstStyle/>
          <a:p>
            <a:r>
              <a:rPr lang="en-US" altLang="zh-CN" dirty="0"/>
              <a:t>The circuitry in a computer that controls the manipulation of data is called the </a:t>
            </a:r>
            <a:r>
              <a:rPr lang="en-US" altLang="zh-CN" b="1" dirty="0"/>
              <a:t>central processing unit</a:t>
            </a:r>
            <a:r>
              <a:rPr lang="en-US" altLang="zh-CN" dirty="0"/>
              <a:t>, or </a:t>
            </a:r>
            <a:r>
              <a:rPr lang="en-US" altLang="zh-CN" b="1" dirty="0"/>
              <a:t>CPU</a:t>
            </a:r>
            <a:r>
              <a:rPr lang="en-US" altLang="zh-CN" dirty="0"/>
              <a:t> (often referred to as merely the processor).</a:t>
            </a:r>
          </a:p>
          <a:p>
            <a:r>
              <a:rPr lang="en-US" altLang="zh-CN" dirty="0"/>
              <a:t>the machine’s main circuit board (called the </a:t>
            </a:r>
            <a:r>
              <a:rPr lang="en-US" altLang="zh-CN" b="1" dirty="0"/>
              <a:t>motherboard</a:t>
            </a:r>
            <a:r>
              <a:rPr lang="en-US" altLang="zh-CN" dirty="0"/>
              <a:t>)</a:t>
            </a:r>
          </a:p>
          <a:p>
            <a:r>
              <a:rPr lang="en-US" altLang="zh-CN" b="1" dirty="0"/>
              <a:t>Mobile Internet Devices (MID)</a:t>
            </a:r>
          </a:p>
          <a:p>
            <a:r>
              <a:rPr lang="en-US" altLang="zh-CN" b="1" dirty="0"/>
              <a:t>microprocessors</a:t>
            </a:r>
            <a:endParaRPr lang="zh-CN" altLang="en-US" b="1" dirty="0"/>
          </a:p>
        </p:txBody>
      </p:sp>
    </p:spTree>
    <p:extLst>
      <p:ext uri="{BB962C8B-B14F-4D97-AF65-F5344CB8AC3E}">
        <p14:creationId xmlns:p14="http://schemas.microsoft.com/office/powerpoint/2010/main" val="1403694753"/>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1250">
        <p159:morph option="byObject"/>
      </p:transition>
    </mc:Choice>
    <mc:Fallback xmlns="">
      <p:transition spd="slow">
        <p:fade/>
      </p:transition>
    </mc:Fallback>
  </mc:AlternateContent>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标题 1">
            <a:extLst>
              <a:ext uri="{FF2B5EF4-FFF2-40B4-BE49-F238E27FC236}">
                <a16:creationId xmlns:a16="http://schemas.microsoft.com/office/drawing/2014/main" id="{A91EB957-A960-4C0F-BC80-861BFB566E79}"/>
              </a:ext>
            </a:extLst>
          </p:cNvPr>
          <p:cNvSpPr>
            <a:spLocks noGrp="1"/>
          </p:cNvSpPr>
          <p:nvPr>
            <p:ph type="title"/>
          </p:nvPr>
        </p:nvSpPr>
        <p:spPr/>
        <p:txBody>
          <a:bodyPr/>
          <a:lstStyle/>
          <a:p>
            <a:r>
              <a:rPr lang="en-US" altLang="zh-CN" dirty="0"/>
              <a:t>CPU Basics </a:t>
            </a:r>
            <a:endParaRPr lang="zh-CN" altLang="en-US" dirty="0"/>
          </a:p>
        </p:txBody>
      </p:sp>
      <p:sp>
        <p:nvSpPr>
          <p:cNvPr id="3" name="内容占位符 2">
            <a:extLst>
              <a:ext uri="{FF2B5EF4-FFF2-40B4-BE49-F238E27FC236}">
                <a16:creationId xmlns:a16="http://schemas.microsoft.com/office/drawing/2014/main" id="{B78B8F12-5B47-4E32-A1F6-92769894FDA4}"/>
              </a:ext>
            </a:extLst>
          </p:cNvPr>
          <p:cNvSpPr>
            <a:spLocks noGrp="1"/>
          </p:cNvSpPr>
          <p:nvPr>
            <p:ph idx="1"/>
          </p:nvPr>
        </p:nvSpPr>
        <p:spPr/>
        <p:txBody>
          <a:bodyPr/>
          <a:lstStyle/>
          <a:p>
            <a:r>
              <a:rPr lang="en-US" altLang="zh-CN" dirty="0"/>
              <a:t>A CPU consists of three parts</a:t>
            </a:r>
            <a:r>
              <a:rPr lang="zh-CN" altLang="en-US" dirty="0"/>
              <a:t>：</a:t>
            </a:r>
            <a:endParaRPr lang="en-US" altLang="zh-CN" dirty="0"/>
          </a:p>
          <a:p>
            <a:pPr lvl="1"/>
            <a:r>
              <a:rPr lang="en-US" altLang="zh-CN" b="1" dirty="0"/>
              <a:t>the arithmetic/logic unit</a:t>
            </a:r>
          </a:p>
          <a:p>
            <a:pPr lvl="1"/>
            <a:r>
              <a:rPr lang="en-US" altLang="zh-CN" b="1" dirty="0"/>
              <a:t>the control unit</a:t>
            </a:r>
          </a:p>
          <a:p>
            <a:pPr lvl="1"/>
            <a:r>
              <a:rPr lang="en-US" altLang="zh-CN" b="1" dirty="0"/>
              <a:t>the register unit</a:t>
            </a:r>
          </a:p>
          <a:p>
            <a:pPr lvl="2"/>
            <a:r>
              <a:rPr lang="en-US" altLang="zh-CN" b="1" dirty="0"/>
              <a:t>general-purpose registers</a:t>
            </a:r>
          </a:p>
          <a:p>
            <a:pPr lvl="2"/>
            <a:r>
              <a:rPr lang="en-US" altLang="zh-CN" b="1" dirty="0"/>
              <a:t>special-purpose registers</a:t>
            </a:r>
          </a:p>
          <a:p>
            <a:r>
              <a:rPr lang="en-US" altLang="zh-CN" dirty="0"/>
              <a:t>For the purpose of transferring bit patterns, a machine’s CPU and main memory are connected by a collection of wires called a </a:t>
            </a:r>
            <a:r>
              <a:rPr lang="en-US" altLang="zh-CN" b="1" dirty="0"/>
              <a:t>bus</a:t>
            </a:r>
            <a:r>
              <a:rPr lang="en-US" altLang="zh-CN" dirty="0"/>
              <a:t>.</a:t>
            </a:r>
          </a:p>
        </p:txBody>
      </p:sp>
    </p:spTree>
    <p:extLst>
      <p:ext uri="{BB962C8B-B14F-4D97-AF65-F5344CB8AC3E}">
        <p14:creationId xmlns:p14="http://schemas.microsoft.com/office/powerpoint/2010/main" val="2032663547"/>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1250">
        <p159:morph option="byObject"/>
      </p:transition>
    </mc:Choice>
    <mc:Fallback xmlns="">
      <p:transition spd="slow">
        <p:fade/>
      </p:transition>
    </mc:Fallback>
  </mc:AlternateContent>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标题 1">
            <a:extLst>
              <a:ext uri="{FF2B5EF4-FFF2-40B4-BE49-F238E27FC236}">
                <a16:creationId xmlns:a16="http://schemas.microsoft.com/office/drawing/2014/main" id="{A91EB957-A960-4C0F-BC80-861BFB566E79}"/>
              </a:ext>
            </a:extLst>
          </p:cNvPr>
          <p:cNvSpPr>
            <a:spLocks noGrp="1"/>
          </p:cNvSpPr>
          <p:nvPr>
            <p:ph type="title"/>
          </p:nvPr>
        </p:nvSpPr>
        <p:spPr/>
        <p:txBody>
          <a:bodyPr/>
          <a:lstStyle/>
          <a:p>
            <a:r>
              <a:rPr lang="en-US" altLang="zh-CN" dirty="0"/>
              <a:t>CPU Basics </a:t>
            </a:r>
            <a:endParaRPr lang="zh-CN" altLang="en-US" dirty="0"/>
          </a:p>
        </p:txBody>
      </p:sp>
      <p:sp>
        <p:nvSpPr>
          <p:cNvPr id="3" name="内容占位符 2">
            <a:extLst>
              <a:ext uri="{FF2B5EF4-FFF2-40B4-BE49-F238E27FC236}">
                <a16:creationId xmlns:a16="http://schemas.microsoft.com/office/drawing/2014/main" id="{B78B8F12-5B47-4E32-A1F6-92769894FDA4}"/>
              </a:ext>
            </a:extLst>
          </p:cNvPr>
          <p:cNvSpPr>
            <a:spLocks noGrp="1"/>
          </p:cNvSpPr>
          <p:nvPr>
            <p:ph idx="1"/>
          </p:nvPr>
        </p:nvSpPr>
        <p:spPr/>
        <p:txBody>
          <a:bodyPr/>
          <a:lstStyle/>
          <a:p>
            <a:r>
              <a:rPr lang="en-US" altLang="zh-CN" dirty="0"/>
              <a:t>Registers are used to hold the data immediately applicable to the operation at hand.</a:t>
            </a:r>
          </a:p>
          <a:p>
            <a:r>
              <a:rPr lang="en-US" altLang="zh-CN" dirty="0"/>
              <a:t>Main memory is used to hold data that will be needed in the near future.</a:t>
            </a:r>
          </a:p>
          <a:p>
            <a:r>
              <a:rPr lang="en-US" altLang="zh-CN" dirty="0"/>
              <a:t>Mass storage is used to hold data that will likely not be needed in the immediate future.</a:t>
            </a:r>
          </a:p>
          <a:p>
            <a:r>
              <a:rPr lang="en-US" altLang="zh-CN" b="1" dirty="0"/>
              <a:t>Cache memory </a:t>
            </a:r>
            <a:r>
              <a:rPr lang="en-US" altLang="zh-CN" dirty="0"/>
              <a:t>is a portion (perhaps several hundred KB) of high-speed memory located within the CPU itself.</a:t>
            </a:r>
          </a:p>
          <a:p>
            <a:r>
              <a:rPr lang="en-US" altLang="zh-CN" dirty="0"/>
              <a:t>Spatial Locality, Temporal Locality</a:t>
            </a:r>
          </a:p>
        </p:txBody>
      </p:sp>
    </p:spTree>
    <p:extLst>
      <p:ext uri="{BB962C8B-B14F-4D97-AF65-F5344CB8AC3E}">
        <p14:creationId xmlns:p14="http://schemas.microsoft.com/office/powerpoint/2010/main" val="307900749"/>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1250">
        <p159:morph option="byObject"/>
      </p:transition>
    </mc:Choice>
    <mc:Fallback xmlns="">
      <p:transition spd="slow">
        <p:fade/>
      </p:transition>
    </mc:Fallback>
  </mc:AlternateContent>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标题 1">
            <a:extLst>
              <a:ext uri="{FF2B5EF4-FFF2-40B4-BE49-F238E27FC236}">
                <a16:creationId xmlns:a16="http://schemas.microsoft.com/office/drawing/2014/main" id="{653C3C08-DFEF-49D0-BB1A-DEBEE0D44639}"/>
              </a:ext>
            </a:extLst>
          </p:cNvPr>
          <p:cNvSpPr>
            <a:spLocks noGrp="1"/>
          </p:cNvSpPr>
          <p:nvPr>
            <p:ph type="title"/>
          </p:nvPr>
        </p:nvSpPr>
        <p:spPr/>
        <p:txBody>
          <a:bodyPr/>
          <a:lstStyle/>
          <a:p>
            <a:r>
              <a:rPr lang="en-US" altLang="zh-CN" dirty="0"/>
              <a:t>The Stored-Program Concept </a:t>
            </a:r>
            <a:endParaRPr lang="zh-CN" altLang="en-US" dirty="0"/>
          </a:p>
        </p:txBody>
      </p:sp>
      <p:sp>
        <p:nvSpPr>
          <p:cNvPr id="3" name="内容占位符 2">
            <a:extLst>
              <a:ext uri="{FF2B5EF4-FFF2-40B4-BE49-F238E27FC236}">
                <a16:creationId xmlns:a16="http://schemas.microsoft.com/office/drawing/2014/main" id="{F1DBB989-7F53-4D10-9FC1-5356E96CDBBC}"/>
              </a:ext>
            </a:extLst>
          </p:cNvPr>
          <p:cNvSpPr>
            <a:spLocks noGrp="1"/>
          </p:cNvSpPr>
          <p:nvPr>
            <p:ph idx="1"/>
          </p:nvPr>
        </p:nvSpPr>
        <p:spPr/>
        <p:txBody>
          <a:bodyPr/>
          <a:lstStyle/>
          <a:p>
            <a:r>
              <a:rPr lang="en-US" altLang="zh-CN" dirty="0"/>
              <a:t>Early computers were not known for their flexibility—the steps that each device executed were built into the control unit as a part of the machine. To gain more flexibility, some of the early electronic computers were designed so that the CPU could be conveniently rewired. This flexibility was accomplished by means of a pegboard arrangement similar to old telephone switchboards in which the ends of jumper wires were plugged into holes. </a:t>
            </a:r>
            <a:endParaRPr lang="zh-CN" altLang="en-US" dirty="0"/>
          </a:p>
        </p:txBody>
      </p:sp>
    </p:spTree>
    <p:extLst>
      <p:ext uri="{BB962C8B-B14F-4D97-AF65-F5344CB8AC3E}">
        <p14:creationId xmlns:p14="http://schemas.microsoft.com/office/powerpoint/2010/main" val="3294735398"/>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1250">
        <p159:morph option="byObject"/>
      </p:transition>
    </mc:Choice>
    <mc:Fallback xmlns="">
      <p:transition spd="slow">
        <p:fade/>
      </p:transition>
    </mc:Fallback>
  </mc:AlternateContent>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标题 1">
            <a:extLst>
              <a:ext uri="{FF2B5EF4-FFF2-40B4-BE49-F238E27FC236}">
                <a16:creationId xmlns:a16="http://schemas.microsoft.com/office/drawing/2014/main" id="{E980A3A9-4398-42E6-B925-FC5E1FFF97AB}"/>
              </a:ext>
            </a:extLst>
          </p:cNvPr>
          <p:cNvSpPr>
            <a:spLocks noGrp="1"/>
          </p:cNvSpPr>
          <p:nvPr>
            <p:ph type="title"/>
          </p:nvPr>
        </p:nvSpPr>
        <p:spPr/>
        <p:txBody>
          <a:bodyPr/>
          <a:lstStyle/>
          <a:p>
            <a:r>
              <a:rPr lang="en-US" altLang="zh-CN" dirty="0"/>
              <a:t>The Stored-Program Concept </a:t>
            </a:r>
            <a:endParaRPr lang="zh-CN" altLang="en-US" dirty="0"/>
          </a:p>
        </p:txBody>
      </p:sp>
      <p:sp>
        <p:nvSpPr>
          <p:cNvPr id="3" name="内容占位符 2">
            <a:extLst>
              <a:ext uri="{FF2B5EF4-FFF2-40B4-BE49-F238E27FC236}">
                <a16:creationId xmlns:a16="http://schemas.microsoft.com/office/drawing/2014/main" id="{C1F6FE3A-F5BA-45E1-8711-6FFA4522B948}"/>
              </a:ext>
            </a:extLst>
          </p:cNvPr>
          <p:cNvSpPr>
            <a:spLocks noGrp="1"/>
          </p:cNvSpPr>
          <p:nvPr>
            <p:ph idx="1"/>
          </p:nvPr>
        </p:nvSpPr>
        <p:spPr/>
        <p:txBody>
          <a:bodyPr/>
          <a:lstStyle/>
          <a:p>
            <a:r>
              <a:rPr lang="en-US" altLang="zh-CN" dirty="0"/>
              <a:t>The idea of storing a computer’s program in its main memory is called the </a:t>
            </a:r>
            <a:r>
              <a:rPr lang="en-US" altLang="zh-CN" b="1" dirty="0"/>
              <a:t>stored-program concept </a:t>
            </a:r>
            <a:r>
              <a:rPr lang="en-US" altLang="zh-CN" dirty="0"/>
              <a:t>and has become the standard approach used today.</a:t>
            </a:r>
            <a:endParaRPr lang="zh-CN" altLang="en-US" dirty="0"/>
          </a:p>
        </p:txBody>
      </p:sp>
    </p:spTree>
    <p:extLst>
      <p:ext uri="{BB962C8B-B14F-4D97-AF65-F5344CB8AC3E}">
        <p14:creationId xmlns:p14="http://schemas.microsoft.com/office/powerpoint/2010/main" val="2569492423"/>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1250">
        <p159:morph option="byObject"/>
      </p:transition>
    </mc:Choice>
    <mc:Fallback xmlns="">
      <p:transition spd="slow">
        <p:fade/>
      </p:transition>
    </mc:Fallback>
  </mc:AlternateContent>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标题 3">
            <a:extLst>
              <a:ext uri="{FF2B5EF4-FFF2-40B4-BE49-F238E27FC236}">
                <a16:creationId xmlns:a16="http://schemas.microsoft.com/office/drawing/2014/main" id="{1DD250A8-7E5B-464E-932C-87A151AA1754}"/>
              </a:ext>
            </a:extLst>
          </p:cNvPr>
          <p:cNvSpPr>
            <a:spLocks noGrp="1"/>
          </p:cNvSpPr>
          <p:nvPr>
            <p:ph type="title"/>
          </p:nvPr>
        </p:nvSpPr>
        <p:spPr/>
        <p:txBody>
          <a:bodyPr/>
          <a:lstStyle/>
          <a:p>
            <a:r>
              <a:rPr lang="en-US" altLang="zh-CN" dirty="0"/>
              <a:t>2.2 Machine Language </a:t>
            </a:r>
            <a:endParaRPr lang="zh-CN" altLang="en-US" dirty="0"/>
          </a:p>
        </p:txBody>
      </p:sp>
      <p:sp>
        <p:nvSpPr>
          <p:cNvPr id="5" name="文本占位符 4">
            <a:extLst>
              <a:ext uri="{FF2B5EF4-FFF2-40B4-BE49-F238E27FC236}">
                <a16:creationId xmlns:a16="http://schemas.microsoft.com/office/drawing/2014/main" id="{D7960CDC-1A80-4CB6-A792-9AC0864EFE3B}"/>
              </a:ext>
            </a:extLst>
          </p:cNvPr>
          <p:cNvSpPr>
            <a:spLocks noGrp="1"/>
          </p:cNvSpPr>
          <p:nvPr>
            <p:ph type="body" idx="1"/>
          </p:nvPr>
        </p:nvSpPr>
        <p:spPr/>
        <p:txBody>
          <a:bodyPr/>
          <a:lstStyle/>
          <a:p>
            <a:endParaRPr lang="zh-CN" altLang="en-US"/>
          </a:p>
        </p:txBody>
      </p:sp>
    </p:spTree>
    <p:extLst>
      <p:ext uri="{BB962C8B-B14F-4D97-AF65-F5344CB8AC3E}">
        <p14:creationId xmlns:p14="http://schemas.microsoft.com/office/powerpoint/2010/main" val="1289784515"/>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1250">
        <p159:morph option="byObject"/>
      </p:transition>
    </mc:Choice>
    <mc:Fallback xmlns="">
      <p:transition spd="slow">
        <p:fade/>
      </p:transition>
    </mc:Fallback>
  </mc:AlternateContent>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标题 3">
            <a:extLst>
              <a:ext uri="{FF2B5EF4-FFF2-40B4-BE49-F238E27FC236}">
                <a16:creationId xmlns:a16="http://schemas.microsoft.com/office/drawing/2014/main" id="{F5C918FD-CB2E-40AD-B19C-ADE60719AD14}"/>
              </a:ext>
            </a:extLst>
          </p:cNvPr>
          <p:cNvSpPr>
            <a:spLocks noGrp="1"/>
          </p:cNvSpPr>
          <p:nvPr>
            <p:ph type="title"/>
          </p:nvPr>
        </p:nvSpPr>
        <p:spPr/>
        <p:txBody>
          <a:bodyPr/>
          <a:lstStyle/>
          <a:p>
            <a:r>
              <a:rPr lang="en-US" altLang="zh-CN" dirty="0"/>
              <a:t>2.2 Machine Language </a:t>
            </a:r>
            <a:endParaRPr lang="zh-CN" altLang="en-US" dirty="0"/>
          </a:p>
        </p:txBody>
      </p:sp>
      <p:sp>
        <p:nvSpPr>
          <p:cNvPr id="5" name="内容占位符 4">
            <a:extLst>
              <a:ext uri="{FF2B5EF4-FFF2-40B4-BE49-F238E27FC236}">
                <a16:creationId xmlns:a16="http://schemas.microsoft.com/office/drawing/2014/main" id="{4A1DDD25-4E60-451F-BD0B-D5C55D884C32}"/>
              </a:ext>
            </a:extLst>
          </p:cNvPr>
          <p:cNvSpPr>
            <a:spLocks noGrp="1"/>
          </p:cNvSpPr>
          <p:nvPr>
            <p:ph idx="1"/>
          </p:nvPr>
        </p:nvSpPr>
        <p:spPr/>
        <p:txBody>
          <a:bodyPr/>
          <a:lstStyle/>
          <a:p>
            <a:r>
              <a:rPr lang="en-US" altLang="zh-CN" dirty="0"/>
              <a:t>To apply the stored-program concept, CPUs are designed to recognize instructions encoded as bit patterns. This collection of instructions along with the encoding system is called the </a:t>
            </a:r>
            <a:r>
              <a:rPr lang="en-US" altLang="zh-CN" b="1" dirty="0"/>
              <a:t>machine language</a:t>
            </a:r>
            <a:r>
              <a:rPr lang="en-US" altLang="zh-CN" dirty="0"/>
              <a:t>. An instruction expressed in this language is called a machine-level instruction or, more commonly, a </a:t>
            </a:r>
            <a:r>
              <a:rPr lang="en-US" altLang="zh-CN" b="1" dirty="0"/>
              <a:t>machine instruction</a:t>
            </a:r>
            <a:r>
              <a:rPr lang="en-US" altLang="zh-CN" dirty="0"/>
              <a:t>.</a:t>
            </a:r>
            <a:endParaRPr lang="zh-CN" altLang="en-US" dirty="0"/>
          </a:p>
        </p:txBody>
      </p:sp>
    </p:spTree>
    <p:extLst>
      <p:ext uri="{BB962C8B-B14F-4D97-AF65-F5344CB8AC3E}">
        <p14:creationId xmlns:p14="http://schemas.microsoft.com/office/powerpoint/2010/main" val="324980697"/>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1250">
        <p159:morph option="byObject"/>
      </p:transition>
    </mc:Choice>
    <mc:Fallback xmlns="">
      <p:transition spd="slow">
        <p:fade/>
      </p:transition>
    </mc:Fallback>
  </mc:AlternateContent>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标题 1">
            <a:extLst>
              <a:ext uri="{FF2B5EF4-FFF2-40B4-BE49-F238E27FC236}">
                <a16:creationId xmlns:a16="http://schemas.microsoft.com/office/drawing/2014/main" id="{D2FC258F-5C6C-45FE-A7FE-1DE9F6726C18}"/>
              </a:ext>
            </a:extLst>
          </p:cNvPr>
          <p:cNvSpPr>
            <a:spLocks noGrp="1"/>
          </p:cNvSpPr>
          <p:nvPr>
            <p:ph type="title"/>
          </p:nvPr>
        </p:nvSpPr>
        <p:spPr/>
        <p:txBody>
          <a:bodyPr/>
          <a:lstStyle/>
          <a:p>
            <a:r>
              <a:rPr lang="en-US" altLang="zh-CN" dirty="0"/>
              <a:t>The Instruction Repertoire</a:t>
            </a:r>
            <a:endParaRPr lang="zh-CN" altLang="en-US" dirty="0"/>
          </a:p>
        </p:txBody>
      </p:sp>
      <p:sp>
        <p:nvSpPr>
          <p:cNvPr id="3" name="内容占位符 2">
            <a:extLst>
              <a:ext uri="{FF2B5EF4-FFF2-40B4-BE49-F238E27FC236}">
                <a16:creationId xmlns:a16="http://schemas.microsoft.com/office/drawing/2014/main" id="{F242E375-C3AF-4067-A6A6-9FC619CBC319}"/>
              </a:ext>
            </a:extLst>
          </p:cNvPr>
          <p:cNvSpPr>
            <a:spLocks noGrp="1"/>
          </p:cNvSpPr>
          <p:nvPr>
            <p:ph idx="1"/>
          </p:nvPr>
        </p:nvSpPr>
        <p:spPr/>
        <p:txBody>
          <a:bodyPr>
            <a:normAutofit lnSpcReduction="10000"/>
          </a:bodyPr>
          <a:lstStyle/>
          <a:p>
            <a:r>
              <a:rPr lang="en-US" altLang="zh-CN" b="1" dirty="0"/>
              <a:t>reduced instruction set computer (RISC)</a:t>
            </a:r>
          </a:p>
          <a:p>
            <a:pPr lvl="1"/>
            <a:r>
              <a:rPr lang="en-US" altLang="zh-CN" dirty="0"/>
              <a:t>Advanced RISC Machine (ARM)</a:t>
            </a:r>
          </a:p>
          <a:p>
            <a:pPr lvl="1"/>
            <a:r>
              <a:rPr lang="en-US" altLang="zh-CN" dirty="0"/>
              <a:t>low power consumption</a:t>
            </a:r>
            <a:endParaRPr lang="en-US" altLang="zh-CN" b="1" dirty="0"/>
          </a:p>
          <a:p>
            <a:r>
              <a:rPr lang="en-US" altLang="zh-CN" b="1" dirty="0"/>
              <a:t>complex instruction set computer (CISC)</a:t>
            </a:r>
          </a:p>
          <a:p>
            <a:endParaRPr lang="en-US" altLang="zh-CN" b="1" dirty="0"/>
          </a:p>
          <a:p>
            <a:r>
              <a:rPr lang="en-US" altLang="zh-CN" dirty="0"/>
              <a:t>Regardless of the choice between RISC and CISC, a machine’s instructions can be categorized into three groupings:</a:t>
            </a:r>
          </a:p>
          <a:p>
            <a:pPr lvl="1"/>
            <a:r>
              <a:rPr lang="en-US" altLang="zh-CN" dirty="0"/>
              <a:t>the data transfer group</a:t>
            </a:r>
          </a:p>
          <a:p>
            <a:pPr lvl="1"/>
            <a:r>
              <a:rPr lang="en-US" altLang="zh-CN" dirty="0"/>
              <a:t>the arithmetic/logic group</a:t>
            </a:r>
          </a:p>
          <a:p>
            <a:pPr lvl="1"/>
            <a:r>
              <a:rPr lang="en-US" altLang="zh-CN" dirty="0"/>
              <a:t>the control group.</a:t>
            </a:r>
            <a:endParaRPr lang="zh-CN" altLang="en-US" dirty="0"/>
          </a:p>
        </p:txBody>
      </p:sp>
    </p:spTree>
    <p:extLst>
      <p:ext uri="{BB962C8B-B14F-4D97-AF65-F5344CB8AC3E}">
        <p14:creationId xmlns:p14="http://schemas.microsoft.com/office/powerpoint/2010/main" val="1065905536"/>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1250">
        <p159:morph option="byObject"/>
      </p:transition>
    </mc:Choice>
    <mc:Fallback xmlns="">
      <p:transition spd="slow">
        <p:fade/>
      </p:transition>
    </mc:Fallback>
  </mc:AlternateContent>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标题 1">
            <a:extLst>
              <a:ext uri="{FF2B5EF4-FFF2-40B4-BE49-F238E27FC236}">
                <a16:creationId xmlns:a16="http://schemas.microsoft.com/office/drawing/2014/main" id="{031295EF-4DC9-41A8-B284-7C2B790B6292}"/>
              </a:ext>
            </a:extLst>
          </p:cNvPr>
          <p:cNvSpPr>
            <a:spLocks noGrp="1"/>
          </p:cNvSpPr>
          <p:nvPr>
            <p:ph type="title"/>
          </p:nvPr>
        </p:nvSpPr>
        <p:spPr/>
        <p:txBody>
          <a:bodyPr/>
          <a:lstStyle/>
          <a:p>
            <a:r>
              <a:rPr lang="en-US" altLang="zh-CN" dirty="0"/>
              <a:t>Data Transfer</a:t>
            </a:r>
            <a:endParaRPr lang="zh-CN" altLang="en-US" dirty="0"/>
          </a:p>
        </p:txBody>
      </p:sp>
      <p:sp>
        <p:nvSpPr>
          <p:cNvPr id="3" name="内容占位符 2">
            <a:extLst>
              <a:ext uri="{FF2B5EF4-FFF2-40B4-BE49-F238E27FC236}">
                <a16:creationId xmlns:a16="http://schemas.microsoft.com/office/drawing/2014/main" id="{0EC88412-61B4-4B5A-8E4D-1E90DCAA8C61}"/>
              </a:ext>
            </a:extLst>
          </p:cNvPr>
          <p:cNvSpPr>
            <a:spLocks noGrp="1"/>
          </p:cNvSpPr>
          <p:nvPr>
            <p:ph idx="1"/>
          </p:nvPr>
        </p:nvSpPr>
        <p:spPr/>
        <p:txBody>
          <a:bodyPr/>
          <a:lstStyle/>
          <a:p>
            <a:r>
              <a:rPr lang="en-US" altLang="zh-CN" dirty="0"/>
              <a:t>A request to fill a general-purpose register with the contents of a memory cell is commonly referred to as a </a:t>
            </a:r>
            <a:r>
              <a:rPr lang="en-US" altLang="zh-CN" b="1" dirty="0"/>
              <a:t>LOAD</a:t>
            </a:r>
            <a:r>
              <a:rPr lang="en-US" altLang="zh-CN" dirty="0"/>
              <a:t> instruction; conversely, a request to transfer the contents of a register to a memory cell is called a </a:t>
            </a:r>
            <a:r>
              <a:rPr lang="en-US" altLang="zh-CN" b="1" dirty="0"/>
              <a:t>STORE</a:t>
            </a:r>
            <a:r>
              <a:rPr lang="en-US" altLang="zh-CN" dirty="0"/>
              <a:t> instruction.</a:t>
            </a:r>
          </a:p>
          <a:p>
            <a:r>
              <a:rPr lang="en-US" altLang="zh-CN" b="1" dirty="0"/>
              <a:t>I/O instructions</a:t>
            </a:r>
            <a:endParaRPr lang="zh-CN" altLang="en-US" b="1" dirty="0"/>
          </a:p>
        </p:txBody>
      </p:sp>
    </p:spTree>
    <p:extLst>
      <p:ext uri="{BB962C8B-B14F-4D97-AF65-F5344CB8AC3E}">
        <p14:creationId xmlns:p14="http://schemas.microsoft.com/office/powerpoint/2010/main" val="1470302396"/>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1250">
        <p159:morph option="byObject"/>
      </p:transition>
    </mc:Choice>
    <mc:Fallback xmlns="">
      <p:transition spd="slow">
        <p:fade/>
      </p:transition>
    </mc:Fallback>
  </mc:AlternateContent>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标题 1">
            <a:extLst>
              <a:ext uri="{FF2B5EF4-FFF2-40B4-BE49-F238E27FC236}">
                <a16:creationId xmlns:a16="http://schemas.microsoft.com/office/drawing/2014/main" id="{BB2835A8-32AB-4F79-A2A7-D46CC6DBA35F}"/>
              </a:ext>
            </a:extLst>
          </p:cNvPr>
          <p:cNvSpPr>
            <a:spLocks noGrp="1"/>
          </p:cNvSpPr>
          <p:nvPr>
            <p:ph type="title"/>
          </p:nvPr>
        </p:nvSpPr>
        <p:spPr/>
        <p:txBody>
          <a:bodyPr/>
          <a:lstStyle/>
          <a:p>
            <a:r>
              <a:rPr lang="en-US" altLang="zh-CN" dirty="0"/>
              <a:t>Arithmetic/Logic</a:t>
            </a:r>
            <a:endParaRPr lang="zh-CN" altLang="en-US" dirty="0"/>
          </a:p>
        </p:txBody>
      </p:sp>
      <p:sp>
        <p:nvSpPr>
          <p:cNvPr id="3" name="内容占位符 2">
            <a:extLst>
              <a:ext uri="{FF2B5EF4-FFF2-40B4-BE49-F238E27FC236}">
                <a16:creationId xmlns:a16="http://schemas.microsoft.com/office/drawing/2014/main" id="{7AC5177E-9BC9-4313-A7AE-B6AB19A1B454}"/>
              </a:ext>
            </a:extLst>
          </p:cNvPr>
          <p:cNvSpPr>
            <a:spLocks noGrp="1"/>
          </p:cNvSpPr>
          <p:nvPr>
            <p:ph idx="1"/>
          </p:nvPr>
        </p:nvSpPr>
        <p:spPr/>
        <p:txBody>
          <a:bodyPr/>
          <a:lstStyle/>
          <a:p>
            <a:r>
              <a:rPr lang="en-US" altLang="zh-CN" dirty="0"/>
              <a:t>the basic arithmetic operations</a:t>
            </a:r>
          </a:p>
          <a:p>
            <a:r>
              <a:rPr lang="en-US" altLang="zh-CN" dirty="0"/>
              <a:t>the Boolean operations </a:t>
            </a:r>
            <a:r>
              <a:rPr lang="en-US" altLang="zh-CN" b="1" dirty="0"/>
              <a:t>AND</a:t>
            </a:r>
            <a:r>
              <a:rPr lang="en-US" altLang="zh-CN" dirty="0"/>
              <a:t>, </a:t>
            </a:r>
            <a:r>
              <a:rPr lang="en-US" altLang="zh-CN" b="1" dirty="0"/>
              <a:t>OR</a:t>
            </a:r>
            <a:r>
              <a:rPr lang="en-US" altLang="zh-CN" dirty="0"/>
              <a:t>, and </a:t>
            </a:r>
            <a:r>
              <a:rPr lang="en-US" altLang="zh-CN" b="1" dirty="0"/>
              <a:t>XOR</a:t>
            </a:r>
          </a:p>
          <a:p>
            <a:r>
              <a:rPr lang="en-US" altLang="zh-CN" dirty="0"/>
              <a:t>allows the contents of registers to be moved to the right or the left within the register</a:t>
            </a:r>
          </a:p>
          <a:p>
            <a:pPr lvl="1"/>
            <a:r>
              <a:rPr lang="en-US" altLang="zh-CN" dirty="0"/>
              <a:t>the bits that “fall off the end” of the register are merely discarded (</a:t>
            </a:r>
            <a:r>
              <a:rPr lang="en-US" altLang="zh-CN" b="1" dirty="0"/>
              <a:t>SHIFT</a:t>
            </a:r>
            <a:r>
              <a:rPr lang="en-US" altLang="zh-CN" dirty="0"/>
              <a:t>) </a:t>
            </a:r>
          </a:p>
          <a:p>
            <a:pPr lvl="1"/>
            <a:r>
              <a:rPr lang="en-US" altLang="zh-CN" dirty="0"/>
              <a:t>used to fill the holes left at the other end (</a:t>
            </a:r>
            <a:r>
              <a:rPr lang="en-US" altLang="zh-CN" b="1" dirty="0"/>
              <a:t>ROTATE</a:t>
            </a:r>
            <a:r>
              <a:rPr lang="en-US" altLang="zh-CN" dirty="0"/>
              <a:t>).</a:t>
            </a:r>
            <a:endParaRPr lang="zh-CN" altLang="en-US" dirty="0"/>
          </a:p>
        </p:txBody>
      </p:sp>
    </p:spTree>
    <p:extLst>
      <p:ext uri="{BB962C8B-B14F-4D97-AF65-F5344CB8AC3E}">
        <p14:creationId xmlns:p14="http://schemas.microsoft.com/office/powerpoint/2010/main" val="4084510939"/>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1250">
        <p159:morph option="byObject"/>
      </p:transition>
    </mc:Choice>
    <mc:Fallback xmlns="">
      <p:transition spd="slow">
        <p:fade/>
      </p:transition>
    </mc:Fallback>
  </mc:AlternateContent>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标题 1">
            <a:extLst>
              <a:ext uri="{FF2B5EF4-FFF2-40B4-BE49-F238E27FC236}">
                <a16:creationId xmlns:a16="http://schemas.microsoft.com/office/drawing/2014/main" id="{252F15D3-2100-4D4F-8F2F-68942F640857}"/>
              </a:ext>
            </a:extLst>
          </p:cNvPr>
          <p:cNvSpPr>
            <a:spLocks noGrp="1"/>
          </p:cNvSpPr>
          <p:nvPr>
            <p:ph type="title"/>
          </p:nvPr>
        </p:nvSpPr>
        <p:spPr/>
        <p:txBody>
          <a:bodyPr/>
          <a:lstStyle/>
          <a:p>
            <a:r>
              <a:rPr lang="en-US" altLang="zh-CN" dirty="0"/>
              <a:t>Control</a:t>
            </a:r>
            <a:endParaRPr lang="zh-CN" altLang="en-US" dirty="0"/>
          </a:p>
        </p:txBody>
      </p:sp>
      <p:sp>
        <p:nvSpPr>
          <p:cNvPr id="3" name="内容占位符 2">
            <a:extLst>
              <a:ext uri="{FF2B5EF4-FFF2-40B4-BE49-F238E27FC236}">
                <a16:creationId xmlns:a16="http://schemas.microsoft.com/office/drawing/2014/main" id="{D24311DC-7E37-4382-BA4E-8872ABDA9AA3}"/>
              </a:ext>
            </a:extLst>
          </p:cNvPr>
          <p:cNvSpPr>
            <a:spLocks noGrp="1"/>
          </p:cNvSpPr>
          <p:nvPr>
            <p:ph idx="1"/>
          </p:nvPr>
        </p:nvSpPr>
        <p:spPr/>
        <p:txBody>
          <a:bodyPr/>
          <a:lstStyle/>
          <a:p>
            <a:r>
              <a:rPr lang="en-US" altLang="zh-CN" dirty="0"/>
              <a:t>This group contains many of the more interesting instructions in a machine’s repertoire, such as the family of JUMP (or BRANCH) instructions used to direct the CPU to execute an instruction other than the next one in the list.</a:t>
            </a:r>
          </a:p>
          <a:p>
            <a:endParaRPr lang="en-US" altLang="zh-CN" dirty="0"/>
          </a:p>
          <a:p>
            <a:r>
              <a:rPr lang="en-US" altLang="zh-CN" dirty="0"/>
              <a:t>These JUMP instructions appear in two varieties: </a:t>
            </a:r>
            <a:r>
              <a:rPr lang="en-US" altLang="zh-CN" b="1" dirty="0"/>
              <a:t>unconditional jumps </a:t>
            </a:r>
            <a:r>
              <a:rPr lang="en-US" altLang="zh-CN" dirty="0"/>
              <a:t>and </a:t>
            </a:r>
            <a:r>
              <a:rPr lang="en-US" altLang="zh-CN" b="1" dirty="0"/>
              <a:t>conditional jumps</a:t>
            </a:r>
            <a:r>
              <a:rPr lang="en-US" altLang="zh-CN" dirty="0"/>
              <a:t>.</a:t>
            </a:r>
            <a:endParaRPr lang="zh-CN" altLang="en-US" dirty="0"/>
          </a:p>
        </p:txBody>
      </p:sp>
    </p:spTree>
    <p:extLst>
      <p:ext uri="{BB962C8B-B14F-4D97-AF65-F5344CB8AC3E}">
        <p14:creationId xmlns:p14="http://schemas.microsoft.com/office/powerpoint/2010/main" val="2117608482"/>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1250">
        <p159:morph option="byObject"/>
      </p:transition>
    </mc:Choice>
    <mc:Fallback xmlns="">
      <p:transition spd="slow">
        <p:fade/>
      </p:transition>
    </mc:Fallback>
  </mc:AlternateContent>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标题 1">
            <a:extLst>
              <a:ext uri="{FF2B5EF4-FFF2-40B4-BE49-F238E27FC236}">
                <a16:creationId xmlns:a16="http://schemas.microsoft.com/office/drawing/2014/main" id="{69D2A765-0DE5-44F3-ABCD-435B785E2E0D}"/>
              </a:ext>
            </a:extLst>
          </p:cNvPr>
          <p:cNvSpPr>
            <a:spLocks noGrp="1"/>
          </p:cNvSpPr>
          <p:nvPr>
            <p:ph type="title"/>
          </p:nvPr>
        </p:nvSpPr>
        <p:spPr/>
        <p:txBody>
          <a:bodyPr/>
          <a:lstStyle/>
          <a:p>
            <a:r>
              <a:rPr lang="en-US" altLang="zh-CN" dirty="0"/>
              <a:t>Variable-Length Instructions </a:t>
            </a:r>
            <a:endParaRPr lang="zh-CN" altLang="en-US" dirty="0"/>
          </a:p>
        </p:txBody>
      </p:sp>
      <p:sp>
        <p:nvSpPr>
          <p:cNvPr id="3" name="内容占位符 2">
            <a:extLst>
              <a:ext uri="{FF2B5EF4-FFF2-40B4-BE49-F238E27FC236}">
                <a16:creationId xmlns:a16="http://schemas.microsoft.com/office/drawing/2014/main" id="{2C994051-CE4F-4600-8027-BCC8D0D5AADA}"/>
              </a:ext>
            </a:extLst>
          </p:cNvPr>
          <p:cNvSpPr>
            <a:spLocks noGrp="1"/>
          </p:cNvSpPr>
          <p:nvPr>
            <p:ph idx="1"/>
          </p:nvPr>
        </p:nvSpPr>
        <p:spPr/>
        <p:txBody>
          <a:bodyPr/>
          <a:lstStyle/>
          <a:p>
            <a:r>
              <a:rPr lang="en-US" altLang="zh-CN" dirty="0"/>
              <a:t>This consistency streamlines the task of fetching instructions and is characteristic of RISC machines.</a:t>
            </a:r>
          </a:p>
          <a:p>
            <a:r>
              <a:rPr lang="en-US" altLang="zh-CN" dirty="0"/>
              <a:t>CISC machines, however, have machine languages whose instructions vary in length. </a:t>
            </a:r>
            <a:endParaRPr lang="zh-CN" altLang="en-US" dirty="0"/>
          </a:p>
        </p:txBody>
      </p:sp>
    </p:spTree>
    <p:extLst>
      <p:ext uri="{BB962C8B-B14F-4D97-AF65-F5344CB8AC3E}">
        <p14:creationId xmlns:p14="http://schemas.microsoft.com/office/powerpoint/2010/main" val="578080514"/>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1250">
        <p159:morph option="byObject"/>
      </p:transition>
    </mc:Choice>
    <mc:Fallback xmlns="">
      <p:transition spd="slow">
        <p:fade/>
      </p:transition>
    </mc:Fallback>
  </mc:AlternateContent>
</p:sld>
</file>

<file path=ppt/slides/slide16.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标题 1">
            <a:extLst>
              <a:ext uri="{FF2B5EF4-FFF2-40B4-BE49-F238E27FC236}">
                <a16:creationId xmlns:a16="http://schemas.microsoft.com/office/drawing/2014/main" id="{0B1050CA-FC95-4BFC-91E9-77389572A6E2}"/>
              </a:ext>
            </a:extLst>
          </p:cNvPr>
          <p:cNvSpPr>
            <a:spLocks noGrp="1"/>
          </p:cNvSpPr>
          <p:nvPr>
            <p:ph type="title"/>
          </p:nvPr>
        </p:nvSpPr>
        <p:spPr/>
        <p:txBody>
          <a:bodyPr/>
          <a:lstStyle/>
          <a:p>
            <a:r>
              <a:rPr lang="en-US" altLang="zh-CN" dirty="0"/>
              <a:t>An Illustrative Machine Language </a:t>
            </a:r>
            <a:endParaRPr lang="zh-CN" altLang="en-US" dirty="0"/>
          </a:p>
        </p:txBody>
      </p:sp>
      <p:sp>
        <p:nvSpPr>
          <p:cNvPr id="3" name="内容占位符 2">
            <a:extLst>
              <a:ext uri="{FF2B5EF4-FFF2-40B4-BE49-F238E27FC236}">
                <a16:creationId xmlns:a16="http://schemas.microsoft.com/office/drawing/2014/main" id="{4761EF56-51B1-41F1-BEBD-C22D19F62F45}"/>
              </a:ext>
            </a:extLst>
          </p:cNvPr>
          <p:cNvSpPr>
            <a:spLocks noGrp="1"/>
          </p:cNvSpPr>
          <p:nvPr>
            <p:ph idx="1"/>
          </p:nvPr>
        </p:nvSpPr>
        <p:spPr/>
        <p:txBody>
          <a:bodyPr/>
          <a:lstStyle/>
          <a:p>
            <a:r>
              <a:rPr lang="en-US" altLang="zh-CN" dirty="0"/>
              <a:t>The encoded version of a machine instruction consists of two parts: the </a:t>
            </a:r>
            <a:r>
              <a:rPr lang="en-US" altLang="zh-CN" b="1" dirty="0"/>
              <a:t>op-code</a:t>
            </a:r>
            <a:r>
              <a:rPr lang="en-US" altLang="zh-CN" dirty="0"/>
              <a:t> (short for operation code) field and the </a:t>
            </a:r>
            <a:r>
              <a:rPr lang="en-US" altLang="zh-CN" b="1" dirty="0"/>
              <a:t>operand</a:t>
            </a:r>
            <a:r>
              <a:rPr lang="en-US" altLang="zh-CN" dirty="0"/>
              <a:t> field. </a:t>
            </a:r>
            <a:endParaRPr lang="zh-CN" altLang="en-US" dirty="0"/>
          </a:p>
        </p:txBody>
      </p:sp>
    </p:spTree>
    <p:extLst>
      <p:ext uri="{BB962C8B-B14F-4D97-AF65-F5344CB8AC3E}">
        <p14:creationId xmlns:p14="http://schemas.microsoft.com/office/powerpoint/2010/main" val="2869040798"/>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1250">
        <p159:morph option="byObject"/>
      </p:transition>
    </mc:Choice>
    <mc:Fallback xmlns="">
      <p:transition spd="slow">
        <p:fade/>
      </p:transition>
    </mc:Fallback>
  </mc:AlternateContent>
</p:sld>
</file>

<file path=ppt/slides/slide17.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标题 1">
            <a:extLst>
              <a:ext uri="{FF2B5EF4-FFF2-40B4-BE49-F238E27FC236}">
                <a16:creationId xmlns:a16="http://schemas.microsoft.com/office/drawing/2014/main" id="{D1BC049C-9DF0-4369-8437-2083D85024A0}"/>
              </a:ext>
            </a:extLst>
          </p:cNvPr>
          <p:cNvSpPr>
            <a:spLocks noGrp="1"/>
          </p:cNvSpPr>
          <p:nvPr>
            <p:ph type="title"/>
          </p:nvPr>
        </p:nvSpPr>
        <p:spPr/>
        <p:txBody>
          <a:bodyPr/>
          <a:lstStyle/>
          <a:p>
            <a:r>
              <a:rPr lang="en-US" altLang="zh-CN" dirty="0"/>
              <a:t>Appendix C</a:t>
            </a:r>
            <a:endParaRPr lang="zh-CN" altLang="en-US" dirty="0"/>
          </a:p>
        </p:txBody>
      </p:sp>
      <p:sp>
        <p:nvSpPr>
          <p:cNvPr id="3" name="内容占位符 2">
            <a:extLst>
              <a:ext uri="{FF2B5EF4-FFF2-40B4-BE49-F238E27FC236}">
                <a16:creationId xmlns:a16="http://schemas.microsoft.com/office/drawing/2014/main" id="{6CCBC305-AC5A-4634-B90A-C64A5A982A95}"/>
              </a:ext>
            </a:extLst>
          </p:cNvPr>
          <p:cNvSpPr>
            <a:spLocks noGrp="1"/>
          </p:cNvSpPr>
          <p:nvPr>
            <p:ph idx="1"/>
          </p:nvPr>
        </p:nvSpPr>
        <p:spPr/>
        <p:txBody>
          <a:bodyPr/>
          <a:lstStyle/>
          <a:p>
            <a:endParaRPr lang="zh-CN" altLang="en-US" dirty="0"/>
          </a:p>
        </p:txBody>
      </p:sp>
    </p:spTree>
    <p:extLst>
      <p:ext uri="{BB962C8B-B14F-4D97-AF65-F5344CB8AC3E}">
        <p14:creationId xmlns:p14="http://schemas.microsoft.com/office/powerpoint/2010/main" val="857463712"/>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1250">
        <p159:morph option="byObject"/>
      </p:transition>
    </mc:Choice>
    <mc:Fallback xmlns="">
      <p:transition spd="slow">
        <p:fade/>
      </p:transition>
    </mc:Fallback>
  </mc:AlternateContent>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标题 3">
            <a:extLst>
              <a:ext uri="{FF2B5EF4-FFF2-40B4-BE49-F238E27FC236}">
                <a16:creationId xmlns:a16="http://schemas.microsoft.com/office/drawing/2014/main" id="{C9F51039-78C1-4477-A07A-F1DBC8C9AC07}"/>
              </a:ext>
            </a:extLst>
          </p:cNvPr>
          <p:cNvSpPr>
            <a:spLocks noGrp="1"/>
          </p:cNvSpPr>
          <p:nvPr>
            <p:ph type="title"/>
          </p:nvPr>
        </p:nvSpPr>
        <p:spPr/>
        <p:txBody>
          <a:bodyPr/>
          <a:lstStyle/>
          <a:p>
            <a:r>
              <a:rPr lang="en-US" altLang="zh-CN" dirty="0"/>
              <a:t>2.3 Program Execution </a:t>
            </a:r>
            <a:endParaRPr lang="zh-CN" altLang="en-US" dirty="0"/>
          </a:p>
        </p:txBody>
      </p:sp>
      <p:sp>
        <p:nvSpPr>
          <p:cNvPr id="5" name="文本占位符 4">
            <a:extLst>
              <a:ext uri="{FF2B5EF4-FFF2-40B4-BE49-F238E27FC236}">
                <a16:creationId xmlns:a16="http://schemas.microsoft.com/office/drawing/2014/main" id="{5CF97D42-509F-439A-97EF-182399870CC4}"/>
              </a:ext>
            </a:extLst>
          </p:cNvPr>
          <p:cNvSpPr>
            <a:spLocks noGrp="1"/>
          </p:cNvSpPr>
          <p:nvPr>
            <p:ph type="body" idx="1"/>
          </p:nvPr>
        </p:nvSpPr>
        <p:spPr/>
        <p:txBody>
          <a:bodyPr/>
          <a:lstStyle/>
          <a:p>
            <a:endParaRPr lang="zh-CN" altLang="en-US"/>
          </a:p>
        </p:txBody>
      </p:sp>
    </p:spTree>
    <p:extLst>
      <p:ext uri="{BB962C8B-B14F-4D97-AF65-F5344CB8AC3E}">
        <p14:creationId xmlns:p14="http://schemas.microsoft.com/office/powerpoint/2010/main" val="2506773972"/>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1250">
        <p159:morph option="byObject"/>
      </p:transition>
    </mc:Choice>
    <mc:Fallback xmlns="">
      <p:transition spd="slow">
        <p:fade/>
      </p:transition>
    </mc:Fallback>
  </mc:AlternateContent>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标题 3">
            <a:extLst>
              <a:ext uri="{FF2B5EF4-FFF2-40B4-BE49-F238E27FC236}">
                <a16:creationId xmlns:a16="http://schemas.microsoft.com/office/drawing/2014/main" id="{7BB8FE7F-E12A-49A3-80A3-81948071729E}"/>
              </a:ext>
            </a:extLst>
          </p:cNvPr>
          <p:cNvSpPr>
            <a:spLocks noGrp="1"/>
          </p:cNvSpPr>
          <p:nvPr>
            <p:ph type="title"/>
          </p:nvPr>
        </p:nvSpPr>
        <p:spPr/>
        <p:txBody>
          <a:bodyPr/>
          <a:lstStyle/>
          <a:p>
            <a:r>
              <a:rPr lang="en-US" altLang="zh-CN" dirty="0"/>
              <a:t>2.3 Program Execution </a:t>
            </a:r>
            <a:endParaRPr lang="zh-CN" altLang="en-US" dirty="0"/>
          </a:p>
        </p:txBody>
      </p:sp>
      <p:sp>
        <p:nvSpPr>
          <p:cNvPr id="5" name="内容占位符 4">
            <a:extLst>
              <a:ext uri="{FF2B5EF4-FFF2-40B4-BE49-F238E27FC236}">
                <a16:creationId xmlns:a16="http://schemas.microsoft.com/office/drawing/2014/main" id="{AE185F96-0566-4BF7-B3A2-B1326FC1ED71}"/>
              </a:ext>
            </a:extLst>
          </p:cNvPr>
          <p:cNvSpPr>
            <a:spLocks noGrp="1"/>
          </p:cNvSpPr>
          <p:nvPr>
            <p:ph idx="1"/>
          </p:nvPr>
        </p:nvSpPr>
        <p:spPr/>
        <p:txBody>
          <a:bodyPr/>
          <a:lstStyle/>
          <a:p>
            <a:r>
              <a:rPr lang="en-US" altLang="zh-CN" dirty="0"/>
              <a:t>Two of the special purpose registers within the CPU:</a:t>
            </a:r>
          </a:p>
          <a:p>
            <a:pPr lvl="1"/>
            <a:r>
              <a:rPr lang="en-US" altLang="zh-CN" b="1" dirty="0"/>
              <a:t>the instruction register</a:t>
            </a:r>
          </a:p>
          <a:p>
            <a:pPr lvl="1"/>
            <a:r>
              <a:rPr lang="en-US" altLang="zh-CN" b="1" dirty="0"/>
              <a:t>the program counter</a:t>
            </a:r>
          </a:p>
          <a:p>
            <a:r>
              <a:rPr lang="en-US" altLang="zh-CN" dirty="0"/>
              <a:t>The instruction register is used to hold the instruction being executed. The program counter contains the address of the next instruction to be executed, thereby serving as the machine’s way of keeping track of where it is in the program.</a:t>
            </a:r>
            <a:endParaRPr lang="zh-CN" altLang="en-US" b="1" dirty="0"/>
          </a:p>
        </p:txBody>
      </p:sp>
    </p:spTree>
    <p:extLst>
      <p:ext uri="{BB962C8B-B14F-4D97-AF65-F5344CB8AC3E}">
        <p14:creationId xmlns:p14="http://schemas.microsoft.com/office/powerpoint/2010/main" val="1327913172"/>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1250">
        <p159:morph option="byObject"/>
      </p:transition>
    </mc:Choice>
    <mc:Fallback xmlns="">
      <p:transition spd="slow">
        <p:fade/>
      </p:transition>
    </mc:Fallback>
  </mc:AlternateContent>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标题 3">
            <a:extLst>
              <a:ext uri="{FF2B5EF4-FFF2-40B4-BE49-F238E27FC236}">
                <a16:creationId xmlns:a16="http://schemas.microsoft.com/office/drawing/2014/main" id="{7BB8FE7F-E12A-49A3-80A3-81948071729E}"/>
              </a:ext>
            </a:extLst>
          </p:cNvPr>
          <p:cNvSpPr>
            <a:spLocks noGrp="1"/>
          </p:cNvSpPr>
          <p:nvPr>
            <p:ph type="title"/>
          </p:nvPr>
        </p:nvSpPr>
        <p:spPr/>
        <p:txBody>
          <a:bodyPr/>
          <a:lstStyle/>
          <a:p>
            <a:r>
              <a:rPr lang="en-US" altLang="zh-CN" dirty="0"/>
              <a:t>2.3 Program Execution </a:t>
            </a:r>
            <a:endParaRPr lang="zh-CN" altLang="en-US" dirty="0"/>
          </a:p>
        </p:txBody>
      </p:sp>
      <p:sp>
        <p:nvSpPr>
          <p:cNvPr id="5" name="内容占位符 4">
            <a:extLst>
              <a:ext uri="{FF2B5EF4-FFF2-40B4-BE49-F238E27FC236}">
                <a16:creationId xmlns:a16="http://schemas.microsoft.com/office/drawing/2014/main" id="{AE185F96-0566-4BF7-B3A2-B1326FC1ED71}"/>
              </a:ext>
            </a:extLst>
          </p:cNvPr>
          <p:cNvSpPr>
            <a:spLocks noGrp="1"/>
          </p:cNvSpPr>
          <p:nvPr>
            <p:ph idx="1"/>
          </p:nvPr>
        </p:nvSpPr>
        <p:spPr/>
        <p:txBody>
          <a:bodyPr/>
          <a:lstStyle/>
          <a:p>
            <a:r>
              <a:rPr lang="en-US" altLang="zh-CN" dirty="0"/>
              <a:t>The CPU performs its job by continually repeating an algorithm that guides it through a three-step process known as the </a:t>
            </a:r>
            <a:r>
              <a:rPr lang="en-US" altLang="zh-CN" b="1" dirty="0"/>
              <a:t>machine cycle</a:t>
            </a:r>
            <a:r>
              <a:rPr lang="en-US" altLang="zh-CN" dirty="0"/>
              <a:t>.</a:t>
            </a:r>
          </a:p>
          <a:p>
            <a:r>
              <a:rPr lang="en-US" altLang="zh-CN" dirty="0"/>
              <a:t>Fetch</a:t>
            </a:r>
          </a:p>
          <a:p>
            <a:pPr lvl="1"/>
            <a:r>
              <a:rPr lang="en-US" altLang="zh-CN" dirty="0"/>
              <a:t>Retrieve the next instruction from memory (as indicated by the program counter) and then increment the program counter.</a:t>
            </a:r>
          </a:p>
          <a:p>
            <a:r>
              <a:rPr lang="en-US" altLang="zh-CN" dirty="0"/>
              <a:t>Decode</a:t>
            </a:r>
          </a:p>
          <a:p>
            <a:pPr lvl="1"/>
            <a:r>
              <a:rPr lang="en-US" altLang="zh-CN" dirty="0"/>
              <a:t>Decode the bit pattern in the instruction register.</a:t>
            </a:r>
          </a:p>
          <a:p>
            <a:r>
              <a:rPr lang="en-US" altLang="zh-CN" dirty="0"/>
              <a:t>Execute</a:t>
            </a:r>
          </a:p>
          <a:p>
            <a:pPr lvl="1"/>
            <a:r>
              <a:rPr lang="en-US" altLang="zh-CN" dirty="0"/>
              <a:t>Perform the action required by the instruction in the instruction register.</a:t>
            </a:r>
            <a:endParaRPr lang="zh-CN" altLang="en-US" b="1" dirty="0"/>
          </a:p>
        </p:txBody>
      </p:sp>
    </p:spTree>
    <p:extLst>
      <p:ext uri="{BB962C8B-B14F-4D97-AF65-F5344CB8AC3E}">
        <p14:creationId xmlns:p14="http://schemas.microsoft.com/office/powerpoint/2010/main" val="1300617210"/>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1250">
        <p159:morph option="byObject"/>
      </p:transition>
    </mc:Choice>
    <mc:Fallback xmlns="">
      <p:transition spd="slow">
        <p:fade/>
      </p:transition>
    </mc:Fallback>
  </mc:AlternateContent>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标题 3">
            <a:extLst>
              <a:ext uri="{FF2B5EF4-FFF2-40B4-BE49-F238E27FC236}">
                <a16:creationId xmlns:a16="http://schemas.microsoft.com/office/drawing/2014/main" id="{7BB8FE7F-E12A-49A3-80A3-81948071729E}"/>
              </a:ext>
            </a:extLst>
          </p:cNvPr>
          <p:cNvSpPr>
            <a:spLocks noGrp="1"/>
          </p:cNvSpPr>
          <p:nvPr>
            <p:ph type="title"/>
          </p:nvPr>
        </p:nvSpPr>
        <p:spPr/>
        <p:txBody>
          <a:bodyPr/>
          <a:lstStyle/>
          <a:p>
            <a:r>
              <a:rPr lang="en-US" altLang="zh-CN" dirty="0"/>
              <a:t>Comparing Computer Power </a:t>
            </a:r>
            <a:endParaRPr lang="zh-CN" altLang="en-US" dirty="0"/>
          </a:p>
        </p:txBody>
      </p:sp>
      <p:sp>
        <p:nvSpPr>
          <p:cNvPr id="5" name="内容占位符 4">
            <a:extLst>
              <a:ext uri="{FF2B5EF4-FFF2-40B4-BE49-F238E27FC236}">
                <a16:creationId xmlns:a16="http://schemas.microsoft.com/office/drawing/2014/main" id="{AE185F96-0566-4BF7-B3A2-B1326FC1ED71}"/>
              </a:ext>
            </a:extLst>
          </p:cNvPr>
          <p:cNvSpPr>
            <a:spLocks noGrp="1"/>
          </p:cNvSpPr>
          <p:nvPr>
            <p:ph idx="1"/>
          </p:nvPr>
        </p:nvSpPr>
        <p:spPr>
          <a:xfrm>
            <a:off x="838200" y="1825625"/>
            <a:ext cx="10515600" cy="4351338"/>
          </a:xfrm>
        </p:spPr>
        <p:txBody>
          <a:bodyPr>
            <a:noAutofit/>
          </a:bodyPr>
          <a:lstStyle/>
          <a:p>
            <a:r>
              <a:rPr lang="en-US" altLang="zh-CN" dirty="0"/>
              <a:t>A computer’s </a:t>
            </a:r>
            <a:r>
              <a:rPr lang="en-US" altLang="zh-CN" b="1" dirty="0"/>
              <a:t>clock</a:t>
            </a:r>
            <a:r>
              <a:rPr lang="en-US" altLang="zh-CN" dirty="0"/>
              <a:t> is a circuit, called an oscillator, that generates pulses that are used to coordinate the machine’s activities—the faster this oscillating circuit generates pulses, the faster the machine performs its machine cycle. </a:t>
            </a:r>
          </a:p>
          <a:p>
            <a:r>
              <a:rPr lang="en-US" altLang="zh-CN" dirty="0"/>
              <a:t>Different CPU designs might perform different amounts of work in one clock cycle, and thus clock speed alone fails to be relevant in comparing machines with different CPUs.</a:t>
            </a:r>
          </a:p>
          <a:p>
            <a:r>
              <a:rPr lang="en-US" altLang="zh-CN" dirty="0"/>
              <a:t>If you are comparing a machine based on an Intel processor to one based on ARM, it would be more meaningful to compare performance by means of </a:t>
            </a:r>
            <a:r>
              <a:rPr lang="en-US" altLang="zh-CN" b="1" dirty="0"/>
              <a:t>benchmarking</a:t>
            </a:r>
            <a:r>
              <a:rPr lang="en-US" altLang="zh-CN" dirty="0"/>
              <a:t>, which is the process of comparing the performance of different machines when executing the same program, known as a benchmark.</a:t>
            </a:r>
            <a:endParaRPr lang="zh-CN" altLang="en-US" dirty="0"/>
          </a:p>
        </p:txBody>
      </p:sp>
    </p:spTree>
    <p:extLst>
      <p:ext uri="{BB962C8B-B14F-4D97-AF65-F5344CB8AC3E}">
        <p14:creationId xmlns:p14="http://schemas.microsoft.com/office/powerpoint/2010/main" val="768685550"/>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1250">
        <p159:morph option="byObject"/>
      </p:transition>
    </mc:Choice>
    <mc:Fallback xmlns="">
      <p:transition spd="slow">
        <p:fade/>
      </p:transition>
    </mc:Fallback>
  </mc:AlternateContent>
</p:sld>
</file>

<file path=ppt/slides/slide22.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标题 1">
            <a:extLst>
              <a:ext uri="{FF2B5EF4-FFF2-40B4-BE49-F238E27FC236}">
                <a16:creationId xmlns:a16="http://schemas.microsoft.com/office/drawing/2014/main" id="{FAA307E5-513E-45DF-8DB2-9D45E0FDB26C}"/>
              </a:ext>
            </a:extLst>
          </p:cNvPr>
          <p:cNvSpPr>
            <a:spLocks noGrp="1"/>
          </p:cNvSpPr>
          <p:nvPr>
            <p:ph type="title"/>
          </p:nvPr>
        </p:nvSpPr>
        <p:spPr/>
        <p:txBody>
          <a:bodyPr/>
          <a:lstStyle/>
          <a:p>
            <a:r>
              <a:rPr lang="en-US" altLang="zh-CN" dirty="0"/>
              <a:t>An Example of Program Execution</a:t>
            </a:r>
            <a:endParaRPr lang="zh-CN" altLang="en-US" dirty="0"/>
          </a:p>
        </p:txBody>
      </p:sp>
      <p:sp>
        <p:nvSpPr>
          <p:cNvPr id="3" name="内容占位符 2">
            <a:extLst>
              <a:ext uri="{FF2B5EF4-FFF2-40B4-BE49-F238E27FC236}">
                <a16:creationId xmlns:a16="http://schemas.microsoft.com/office/drawing/2014/main" id="{1F4841B6-5009-462C-B7E9-23B14030E3A5}"/>
              </a:ext>
            </a:extLst>
          </p:cNvPr>
          <p:cNvSpPr>
            <a:spLocks noGrp="1"/>
          </p:cNvSpPr>
          <p:nvPr>
            <p:ph idx="1"/>
          </p:nvPr>
        </p:nvSpPr>
        <p:spPr/>
        <p:txBody>
          <a:bodyPr/>
          <a:lstStyle/>
          <a:p>
            <a:endParaRPr lang="zh-CN" altLang="en-US" dirty="0"/>
          </a:p>
        </p:txBody>
      </p:sp>
    </p:spTree>
    <p:extLst>
      <p:ext uri="{BB962C8B-B14F-4D97-AF65-F5344CB8AC3E}">
        <p14:creationId xmlns:p14="http://schemas.microsoft.com/office/powerpoint/2010/main" val="555197380"/>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1250">
        <p159:morph option="byObject"/>
      </p:transition>
    </mc:Choice>
    <mc:Fallback xmlns="">
      <p:transition spd="slow">
        <p:fade/>
      </p:transition>
    </mc:Fallback>
  </mc:AlternateContent>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标题 1">
            <a:extLst>
              <a:ext uri="{FF2B5EF4-FFF2-40B4-BE49-F238E27FC236}">
                <a16:creationId xmlns:a16="http://schemas.microsoft.com/office/drawing/2014/main" id="{B6E60F74-9355-4602-8ABD-17D9E8A97015}"/>
              </a:ext>
            </a:extLst>
          </p:cNvPr>
          <p:cNvSpPr>
            <a:spLocks noGrp="1"/>
          </p:cNvSpPr>
          <p:nvPr>
            <p:ph type="title"/>
          </p:nvPr>
        </p:nvSpPr>
        <p:spPr/>
        <p:txBody>
          <a:bodyPr/>
          <a:lstStyle/>
          <a:p>
            <a:r>
              <a:rPr lang="en-US" altLang="zh-CN" dirty="0"/>
              <a:t>Programs Versus Data</a:t>
            </a:r>
            <a:endParaRPr lang="zh-CN" altLang="en-US" dirty="0"/>
          </a:p>
        </p:txBody>
      </p:sp>
      <p:sp>
        <p:nvSpPr>
          <p:cNvPr id="3" name="内容占位符 2">
            <a:extLst>
              <a:ext uri="{FF2B5EF4-FFF2-40B4-BE49-F238E27FC236}">
                <a16:creationId xmlns:a16="http://schemas.microsoft.com/office/drawing/2014/main" id="{67172545-73FE-46E3-8319-BCFCCC05FFF5}"/>
              </a:ext>
            </a:extLst>
          </p:cNvPr>
          <p:cNvSpPr>
            <a:spLocks noGrp="1"/>
          </p:cNvSpPr>
          <p:nvPr>
            <p:ph idx="1"/>
          </p:nvPr>
        </p:nvSpPr>
        <p:spPr/>
        <p:txBody>
          <a:bodyPr/>
          <a:lstStyle/>
          <a:p>
            <a:r>
              <a:rPr lang="en-US" altLang="zh-CN" dirty="0"/>
              <a:t>The machine alone has no way of knowing what is data and what is program</a:t>
            </a:r>
          </a:p>
          <a:p>
            <a:r>
              <a:rPr lang="en-US" altLang="zh-CN" dirty="0"/>
              <a:t>In fact, providing programs and data with a common appearance in a machine’s memory has proved a useful attribute because it allows one program to manipulate other programs (or even itself) the same as it would data.</a:t>
            </a:r>
            <a:endParaRPr lang="zh-CN" altLang="en-US" dirty="0"/>
          </a:p>
        </p:txBody>
      </p:sp>
    </p:spTree>
    <p:extLst>
      <p:ext uri="{BB962C8B-B14F-4D97-AF65-F5344CB8AC3E}">
        <p14:creationId xmlns:p14="http://schemas.microsoft.com/office/powerpoint/2010/main" val="641904769"/>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1250">
        <p159:morph option="byObject"/>
      </p:transition>
    </mc:Choice>
    <mc:Fallback xmlns="">
      <p:transition spd="slow">
        <p:fade/>
      </p:transition>
    </mc:Fallback>
  </mc:AlternateContent>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标题 3">
            <a:extLst>
              <a:ext uri="{FF2B5EF4-FFF2-40B4-BE49-F238E27FC236}">
                <a16:creationId xmlns:a16="http://schemas.microsoft.com/office/drawing/2014/main" id="{AEF62FA2-C94F-426E-A497-BDA7CE8E3593}"/>
              </a:ext>
            </a:extLst>
          </p:cNvPr>
          <p:cNvSpPr>
            <a:spLocks noGrp="1"/>
          </p:cNvSpPr>
          <p:nvPr>
            <p:ph type="title"/>
          </p:nvPr>
        </p:nvSpPr>
        <p:spPr/>
        <p:txBody>
          <a:bodyPr/>
          <a:lstStyle/>
          <a:p>
            <a:r>
              <a:rPr lang="en-US" altLang="zh-CN" dirty="0"/>
              <a:t>2.4 Arithmetic/Logic Instructions </a:t>
            </a:r>
            <a:endParaRPr lang="zh-CN" altLang="en-US" dirty="0"/>
          </a:p>
        </p:txBody>
      </p:sp>
      <p:sp>
        <p:nvSpPr>
          <p:cNvPr id="5" name="文本占位符 4">
            <a:extLst>
              <a:ext uri="{FF2B5EF4-FFF2-40B4-BE49-F238E27FC236}">
                <a16:creationId xmlns:a16="http://schemas.microsoft.com/office/drawing/2014/main" id="{5FB7B5ED-23F0-47E4-BF90-17A374572EDA}"/>
              </a:ext>
            </a:extLst>
          </p:cNvPr>
          <p:cNvSpPr>
            <a:spLocks noGrp="1"/>
          </p:cNvSpPr>
          <p:nvPr>
            <p:ph type="body" idx="1"/>
          </p:nvPr>
        </p:nvSpPr>
        <p:spPr/>
        <p:txBody>
          <a:bodyPr/>
          <a:lstStyle/>
          <a:p>
            <a:endParaRPr lang="zh-CN" altLang="en-US"/>
          </a:p>
        </p:txBody>
      </p:sp>
    </p:spTree>
    <p:extLst>
      <p:ext uri="{BB962C8B-B14F-4D97-AF65-F5344CB8AC3E}">
        <p14:creationId xmlns:p14="http://schemas.microsoft.com/office/powerpoint/2010/main" val="3147855212"/>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1250">
        <p159:morph option="byObject"/>
      </p:transition>
    </mc:Choice>
    <mc:Fallback xmlns="">
      <p:transition spd="slow">
        <p:fade/>
      </p:transition>
    </mc:Fallback>
  </mc:AlternateContent>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标题 6">
            <a:extLst>
              <a:ext uri="{FF2B5EF4-FFF2-40B4-BE49-F238E27FC236}">
                <a16:creationId xmlns:a16="http://schemas.microsoft.com/office/drawing/2014/main" id="{0A73A5F6-5D3F-48F3-8288-5CD8BACF514F}"/>
              </a:ext>
            </a:extLst>
          </p:cNvPr>
          <p:cNvSpPr>
            <a:spLocks noGrp="1"/>
          </p:cNvSpPr>
          <p:nvPr>
            <p:ph type="title"/>
          </p:nvPr>
        </p:nvSpPr>
        <p:spPr/>
        <p:txBody>
          <a:bodyPr/>
          <a:lstStyle/>
          <a:p>
            <a:r>
              <a:rPr lang="en-US" altLang="zh-CN" dirty="0"/>
              <a:t>Logic Operations </a:t>
            </a:r>
            <a:endParaRPr lang="zh-CN" altLang="en-US" dirty="0"/>
          </a:p>
        </p:txBody>
      </p:sp>
      <p:sp>
        <p:nvSpPr>
          <p:cNvPr id="8" name="内容占位符 7">
            <a:extLst>
              <a:ext uri="{FF2B5EF4-FFF2-40B4-BE49-F238E27FC236}">
                <a16:creationId xmlns:a16="http://schemas.microsoft.com/office/drawing/2014/main" id="{5E5A0BA4-18FC-43E4-A747-8D373F5D23A4}"/>
              </a:ext>
            </a:extLst>
          </p:cNvPr>
          <p:cNvSpPr>
            <a:spLocks noGrp="1"/>
          </p:cNvSpPr>
          <p:nvPr>
            <p:ph idx="1"/>
          </p:nvPr>
        </p:nvSpPr>
        <p:spPr/>
        <p:txBody>
          <a:bodyPr/>
          <a:lstStyle/>
          <a:p>
            <a:r>
              <a:rPr lang="en-US" altLang="zh-CN" dirty="0"/>
              <a:t>These operations(AND, OR, and XOR) can be extended to </a:t>
            </a:r>
            <a:r>
              <a:rPr lang="en-US" altLang="zh-CN" b="1" dirty="0"/>
              <a:t>bitwise operations</a:t>
            </a:r>
            <a:r>
              <a:rPr lang="en-US" altLang="zh-CN" dirty="0"/>
              <a:t> that combine two strings of bits to produce a single output string by applying the basic operation to individual columns. </a:t>
            </a:r>
          </a:p>
          <a:p>
            <a:r>
              <a:rPr lang="en-US" altLang="zh-CN" dirty="0"/>
              <a:t>This use of the AND operation is an example of the process called </a:t>
            </a:r>
            <a:r>
              <a:rPr lang="en-US" altLang="zh-CN" b="1" dirty="0"/>
              <a:t>masking</a:t>
            </a:r>
            <a:r>
              <a:rPr lang="en-US" altLang="zh-CN" dirty="0"/>
              <a:t>. Here one operand, called a </a:t>
            </a:r>
            <a:r>
              <a:rPr lang="en-US" altLang="zh-CN" b="1" dirty="0"/>
              <a:t>mask</a:t>
            </a:r>
            <a:r>
              <a:rPr lang="en-US" altLang="zh-CN" dirty="0"/>
              <a:t>, determines which part of the other operand will affect the result. </a:t>
            </a:r>
          </a:p>
          <a:p>
            <a:endParaRPr lang="en-US" altLang="zh-CN" dirty="0"/>
          </a:p>
          <a:p>
            <a:r>
              <a:rPr lang="en-US" altLang="zh-CN" b="1" dirty="0"/>
              <a:t>bit map</a:t>
            </a:r>
            <a:endParaRPr lang="zh-CN" altLang="en-US" b="1" dirty="0"/>
          </a:p>
        </p:txBody>
      </p:sp>
    </p:spTree>
    <p:extLst>
      <p:ext uri="{BB962C8B-B14F-4D97-AF65-F5344CB8AC3E}">
        <p14:creationId xmlns:p14="http://schemas.microsoft.com/office/powerpoint/2010/main" val="1177419387"/>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1250">
        <p159:morph option="byObject"/>
      </p:transition>
    </mc:Choice>
    <mc:Fallback xmlns="">
      <p:transition spd="slow">
        <p:fade/>
      </p:transition>
    </mc:Fallback>
  </mc:AlternateContent>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标题 1">
            <a:extLst>
              <a:ext uri="{FF2B5EF4-FFF2-40B4-BE49-F238E27FC236}">
                <a16:creationId xmlns:a16="http://schemas.microsoft.com/office/drawing/2014/main" id="{723BD743-13F8-402E-AF38-57F9F88AC0C3}"/>
              </a:ext>
            </a:extLst>
          </p:cNvPr>
          <p:cNvSpPr>
            <a:spLocks noGrp="1"/>
          </p:cNvSpPr>
          <p:nvPr>
            <p:ph type="title"/>
          </p:nvPr>
        </p:nvSpPr>
        <p:spPr/>
        <p:txBody>
          <a:bodyPr/>
          <a:lstStyle/>
          <a:p>
            <a:r>
              <a:rPr lang="en-US" altLang="zh-CN" dirty="0"/>
              <a:t>Rotation and Shift Operations </a:t>
            </a:r>
            <a:endParaRPr lang="zh-CN" altLang="en-US" dirty="0"/>
          </a:p>
        </p:txBody>
      </p:sp>
      <p:sp>
        <p:nvSpPr>
          <p:cNvPr id="3" name="内容占位符 2">
            <a:extLst>
              <a:ext uri="{FF2B5EF4-FFF2-40B4-BE49-F238E27FC236}">
                <a16:creationId xmlns:a16="http://schemas.microsoft.com/office/drawing/2014/main" id="{87886B01-92DA-4F93-9D6C-045795F0A946}"/>
              </a:ext>
            </a:extLst>
          </p:cNvPr>
          <p:cNvSpPr>
            <a:spLocks noGrp="1"/>
          </p:cNvSpPr>
          <p:nvPr>
            <p:ph idx="1"/>
          </p:nvPr>
        </p:nvSpPr>
        <p:spPr/>
        <p:txBody>
          <a:bodyPr/>
          <a:lstStyle/>
          <a:p>
            <a:r>
              <a:rPr lang="en-US" altLang="zh-CN" b="1" dirty="0"/>
              <a:t>circular shift</a:t>
            </a:r>
            <a:r>
              <a:rPr lang="en-US" altLang="zh-CN" dirty="0"/>
              <a:t>, also called a </a:t>
            </a:r>
            <a:r>
              <a:rPr lang="en-US" altLang="zh-CN" b="1" dirty="0"/>
              <a:t>rotation</a:t>
            </a:r>
          </a:p>
          <a:p>
            <a:pPr lvl="1"/>
            <a:r>
              <a:rPr lang="en-US" altLang="zh-CN" dirty="0"/>
              <a:t>place the bit that fell off the right end in the hole at the left end</a:t>
            </a:r>
          </a:p>
          <a:p>
            <a:r>
              <a:rPr lang="en-US" altLang="zh-CN" b="1" dirty="0"/>
              <a:t>logical shift</a:t>
            </a:r>
          </a:p>
          <a:p>
            <a:pPr lvl="1"/>
            <a:r>
              <a:rPr lang="en-US" altLang="zh-CN" dirty="0"/>
              <a:t>discard the bit that falls off the edge and always fill the hole with a 0</a:t>
            </a:r>
          </a:p>
          <a:p>
            <a:r>
              <a:rPr lang="en-US" altLang="zh-CN" b="1" dirty="0"/>
              <a:t>arithmetic shifts</a:t>
            </a:r>
          </a:p>
          <a:p>
            <a:pPr lvl="1"/>
            <a:r>
              <a:rPr lang="en-US" altLang="zh-CN" dirty="0"/>
              <a:t>shifts that leave the sign bit unchanged</a:t>
            </a:r>
            <a:endParaRPr lang="zh-CN" altLang="en-US" dirty="0"/>
          </a:p>
        </p:txBody>
      </p:sp>
    </p:spTree>
    <p:extLst>
      <p:ext uri="{BB962C8B-B14F-4D97-AF65-F5344CB8AC3E}">
        <p14:creationId xmlns:p14="http://schemas.microsoft.com/office/powerpoint/2010/main" val="1307229791"/>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1250">
        <p159:morph option="byObject"/>
      </p:transition>
    </mc:Choice>
    <mc:Fallback xmlns="">
      <p:transition spd="slow">
        <p:fade/>
      </p:transition>
    </mc:Fallback>
  </mc:AlternateContent>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标题 1">
            <a:extLst>
              <a:ext uri="{FF2B5EF4-FFF2-40B4-BE49-F238E27FC236}">
                <a16:creationId xmlns:a16="http://schemas.microsoft.com/office/drawing/2014/main" id="{21D2E797-31C0-4697-A881-140D57A561BA}"/>
              </a:ext>
            </a:extLst>
          </p:cNvPr>
          <p:cNvSpPr>
            <a:spLocks noGrp="1"/>
          </p:cNvSpPr>
          <p:nvPr>
            <p:ph type="title"/>
          </p:nvPr>
        </p:nvSpPr>
        <p:spPr/>
        <p:txBody>
          <a:bodyPr/>
          <a:lstStyle/>
          <a:p>
            <a:r>
              <a:rPr lang="en-US" altLang="zh-CN" dirty="0"/>
              <a:t>Arithmetic Operations </a:t>
            </a:r>
            <a:endParaRPr lang="zh-CN" altLang="en-US" dirty="0"/>
          </a:p>
        </p:txBody>
      </p:sp>
      <p:sp>
        <p:nvSpPr>
          <p:cNvPr id="3" name="内容占位符 2">
            <a:extLst>
              <a:ext uri="{FF2B5EF4-FFF2-40B4-BE49-F238E27FC236}">
                <a16:creationId xmlns:a16="http://schemas.microsoft.com/office/drawing/2014/main" id="{8221EA00-BE19-44B6-A640-486BB74D1056}"/>
              </a:ext>
            </a:extLst>
          </p:cNvPr>
          <p:cNvSpPr>
            <a:spLocks noGrp="1"/>
          </p:cNvSpPr>
          <p:nvPr>
            <p:ph idx="1"/>
          </p:nvPr>
        </p:nvSpPr>
        <p:spPr/>
        <p:txBody>
          <a:bodyPr/>
          <a:lstStyle/>
          <a:p>
            <a:r>
              <a:rPr lang="en-US" altLang="zh-CN" dirty="0"/>
              <a:t>Some small CPUs are designed with only the add or perhaps only the add and subtract instructions.</a:t>
            </a:r>
          </a:p>
          <a:p>
            <a:r>
              <a:rPr lang="en-US" altLang="zh-CN" dirty="0"/>
              <a:t>floating-point values</a:t>
            </a:r>
            <a:endParaRPr lang="zh-CN" altLang="en-US" dirty="0"/>
          </a:p>
        </p:txBody>
      </p:sp>
    </p:spTree>
    <p:extLst>
      <p:ext uri="{BB962C8B-B14F-4D97-AF65-F5344CB8AC3E}">
        <p14:creationId xmlns:p14="http://schemas.microsoft.com/office/powerpoint/2010/main" val="3785283346"/>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1250">
        <p159:morph option="byObject"/>
      </p:transition>
    </mc:Choice>
    <mc:Fallback xmlns="">
      <p:transition spd="slow">
        <p:fade/>
      </p:transition>
    </mc:Fallback>
  </mc:AlternateContent>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标题 3">
            <a:extLst>
              <a:ext uri="{FF2B5EF4-FFF2-40B4-BE49-F238E27FC236}">
                <a16:creationId xmlns:a16="http://schemas.microsoft.com/office/drawing/2014/main" id="{A82ABEDD-804A-49BA-B6D7-E3965562AB66}"/>
              </a:ext>
            </a:extLst>
          </p:cNvPr>
          <p:cNvSpPr>
            <a:spLocks noGrp="1"/>
          </p:cNvSpPr>
          <p:nvPr>
            <p:ph type="ctrTitle"/>
          </p:nvPr>
        </p:nvSpPr>
        <p:spPr/>
        <p:txBody>
          <a:bodyPr>
            <a:normAutofit/>
          </a:bodyPr>
          <a:lstStyle/>
          <a:p>
            <a:r>
              <a:rPr lang="en-US" altLang="zh-CN" sz="7200" dirty="0">
                <a:latin typeface="方正趣圆简体 Bold" panose="02010800010101010101" pitchFamily="2" charset="-122"/>
                <a:ea typeface="方正趣圆简体 Bold" panose="02010800010101010101" pitchFamily="2" charset="-122"/>
              </a:rPr>
              <a:t>THANK YOU</a:t>
            </a:r>
            <a:endParaRPr lang="zh-CN" altLang="en-US" sz="7200" dirty="0">
              <a:latin typeface="方正趣圆简体 Bold" panose="02010800010101010101" pitchFamily="2" charset="-122"/>
              <a:ea typeface="方正趣圆简体 Bold" panose="02010800010101010101" pitchFamily="2" charset="-122"/>
            </a:endParaRPr>
          </a:p>
        </p:txBody>
      </p:sp>
      <p:sp>
        <p:nvSpPr>
          <p:cNvPr id="5" name="副标题 4">
            <a:extLst>
              <a:ext uri="{FF2B5EF4-FFF2-40B4-BE49-F238E27FC236}">
                <a16:creationId xmlns:a16="http://schemas.microsoft.com/office/drawing/2014/main" id="{5ED4286C-23A7-491C-966D-B9C217DD91E3}"/>
              </a:ext>
            </a:extLst>
          </p:cNvPr>
          <p:cNvSpPr>
            <a:spLocks noGrp="1"/>
          </p:cNvSpPr>
          <p:nvPr>
            <p:ph type="subTitle" idx="1"/>
          </p:nvPr>
        </p:nvSpPr>
        <p:spPr/>
        <p:txBody>
          <a:bodyPr/>
          <a:lstStyle/>
          <a:p>
            <a:endParaRPr lang="zh-CN" altLang="en-US"/>
          </a:p>
        </p:txBody>
      </p:sp>
    </p:spTree>
    <p:extLst>
      <p:ext uri="{BB962C8B-B14F-4D97-AF65-F5344CB8AC3E}">
        <p14:creationId xmlns:p14="http://schemas.microsoft.com/office/powerpoint/2010/main" val="2353015908"/>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1250">
        <p159:morph option="byObject"/>
      </p:transition>
    </mc:Choice>
    <mc:Fallback xmlns="">
      <p:transition spd="slow">
        <p:fade/>
      </p:transition>
    </mc:Fallback>
  </mc:AlternateContent>
</p:sld>
</file>

<file path=ppt/theme/theme1.xml><?xml version="1.0" encoding="utf-8"?>
<a:theme xmlns:a="http://schemas.openxmlformats.org/drawingml/2006/main" name="Office 主题​​">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等线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等线"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主题​​">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等线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等线"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252</TotalTime>
  <Words>1541</Words>
  <Application>Microsoft Office PowerPoint</Application>
  <PresentationFormat>宽屏</PresentationFormat>
  <Paragraphs>140</Paragraphs>
  <Slides>28</Slides>
  <Notes>17</Notes>
  <HiddenSlides>4</HiddenSlides>
  <MMClips>0</MMClips>
  <ScaleCrop>false</ScaleCrop>
  <HeadingPairs>
    <vt:vector size="6" baseType="variant">
      <vt:variant>
        <vt:lpstr>已用的字体</vt:lpstr>
      </vt:variant>
      <vt:variant>
        <vt:i4>4</vt:i4>
      </vt:variant>
      <vt:variant>
        <vt:lpstr>主题</vt:lpstr>
      </vt:variant>
      <vt:variant>
        <vt:i4>1</vt:i4>
      </vt:variant>
      <vt:variant>
        <vt:lpstr>幻灯片标题</vt:lpstr>
      </vt:variant>
      <vt:variant>
        <vt:i4>28</vt:i4>
      </vt:variant>
    </vt:vector>
  </HeadingPairs>
  <TitlesOfParts>
    <vt:vector size="33" baseType="lpstr">
      <vt:lpstr>等线</vt:lpstr>
      <vt:lpstr>等线 Light</vt:lpstr>
      <vt:lpstr>方正趣圆简体 Bold</vt:lpstr>
      <vt:lpstr>Arial</vt:lpstr>
      <vt:lpstr>Office 主题​​</vt:lpstr>
      <vt:lpstr>CHAPTER 2 Data Manipulation</vt:lpstr>
      <vt:lpstr>PowerPoint 演示文稿</vt:lpstr>
      <vt:lpstr>2.1 Computer Architecture</vt:lpstr>
      <vt:lpstr>2.1 Computer Architecture </vt:lpstr>
      <vt:lpstr>CPU Basics </vt:lpstr>
      <vt:lpstr>CPU Basics </vt:lpstr>
      <vt:lpstr>The Stored-Program Concept </vt:lpstr>
      <vt:lpstr>The Stored-Program Concept </vt:lpstr>
      <vt:lpstr>2.2 Machine Language </vt:lpstr>
      <vt:lpstr>2.2 Machine Language </vt:lpstr>
      <vt:lpstr>The Instruction Repertoire</vt:lpstr>
      <vt:lpstr>Data Transfer</vt:lpstr>
      <vt:lpstr>Arithmetic/Logic</vt:lpstr>
      <vt:lpstr>Control</vt:lpstr>
      <vt:lpstr>Variable-Length Instructions </vt:lpstr>
      <vt:lpstr>An Illustrative Machine Language </vt:lpstr>
      <vt:lpstr>Appendix C</vt:lpstr>
      <vt:lpstr>2.3 Program Execution </vt:lpstr>
      <vt:lpstr>2.3 Program Execution </vt:lpstr>
      <vt:lpstr>2.3 Program Execution </vt:lpstr>
      <vt:lpstr>Comparing Computer Power </vt:lpstr>
      <vt:lpstr>An Example of Program Execution</vt:lpstr>
      <vt:lpstr>Programs Versus Data</vt:lpstr>
      <vt:lpstr>2.4 Arithmetic/Logic Instructions </vt:lpstr>
      <vt:lpstr>Logic Operations </vt:lpstr>
      <vt:lpstr>Rotation and Shift Operations </vt:lpstr>
      <vt:lpstr>Arithmetic Operations </vt:lpstr>
      <vt:lpstr>THANK YOU</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CHAPTER 2 Data Manipulation</dc:title>
  <dc:creator>Miao zc</dc:creator>
  <cp:lastModifiedBy>Miao zc</cp:lastModifiedBy>
  <cp:revision>118</cp:revision>
  <dcterms:created xsi:type="dcterms:W3CDTF">2019-10-25T14:36:40Z</dcterms:created>
  <dcterms:modified xsi:type="dcterms:W3CDTF">2019-10-26T05:52:44Z</dcterms:modified>
</cp:coreProperties>
</file>